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863" r:id="rId5"/>
    <p:sldId id="945" r:id="rId6"/>
    <p:sldId id="263" r:id="rId7"/>
    <p:sldId id="952" r:id="rId8"/>
    <p:sldId id="929" r:id="rId9"/>
    <p:sldId id="937" r:id="rId10"/>
    <p:sldId id="948" r:id="rId11"/>
    <p:sldId id="944" r:id="rId12"/>
    <p:sldId id="938" r:id="rId13"/>
    <p:sldId id="951" r:id="rId14"/>
    <p:sldId id="289" r:id="rId15"/>
    <p:sldId id="940" r:id="rId16"/>
    <p:sldId id="941" r:id="rId17"/>
    <p:sldId id="942" r:id="rId18"/>
    <p:sldId id="277" r:id="rId19"/>
    <p:sldId id="946" r:id="rId20"/>
    <p:sldId id="934" r:id="rId21"/>
    <p:sldId id="949" r:id="rId22"/>
    <p:sldId id="9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800"/>
    <a:srgbClr val="1C5695"/>
    <a:srgbClr val="FEA81A"/>
    <a:srgbClr val="FE441A"/>
    <a:srgbClr val="606060"/>
    <a:srgbClr val="FE451A"/>
    <a:srgbClr val="FED358"/>
    <a:srgbClr val="DFFF99"/>
    <a:srgbClr val="E0FA9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6357" autoAdjust="0"/>
  </p:normalViewPr>
  <p:slideViewPr>
    <p:cSldViewPr snapToGrid="0">
      <p:cViewPr varScale="1">
        <p:scale>
          <a:sx n="123" d="100"/>
          <a:sy n="123" d="100"/>
        </p:scale>
        <p:origin x="84" y="1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n Vincent" userId="171e57e4-8ee1-4752-92de-efe6f69b8626" providerId="ADAL" clId="{9C3BFCB0-AB3F-4BB7-A737-D153F980349F}"/>
    <pc:docChg chg="modSld">
      <pc:chgData name="Marion Vincent" userId="171e57e4-8ee1-4752-92de-efe6f69b8626" providerId="ADAL" clId="{9C3BFCB0-AB3F-4BB7-A737-D153F980349F}" dt="2021-02-25T15:07:05.498" v="1" actId="20577"/>
      <pc:docMkLst>
        <pc:docMk/>
      </pc:docMkLst>
      <pc:sldChg chg="modSp mod">
        <pc:chgData name="Marion Vincent" userId="171e57e4-8ee1-4752-92de-efe6f69b8626" providerId="ADAL" clId="{9C3BFCB0-AB3F-4BB7-A737-D153F980349F}" dt="2021-02-25T15:07:05.498" v="1" actId="20577"/>
        <pc:sldMkLst>
          <pc:docMk/>
          <pc:sldMk cId="1043158867" sldId="940"/>
        </pc:sldMkLst>
        <pc:spChg chg="mod">
          <ac:chgData name="Marion Vincent" userId="171e57e4-8ee1-4752-92de-efe6f69b8626" providerId="ADAL" clId="{9C3BFCB0-AB3F-4BB7-A737-D153F980349F}" dt="2021-02-25T15:07:05.498" v="1" actId="20577"/>
          <ac:spMkLst>
            <pc:docMk/>
            <pc:sldMk cId="1043158867" sldId="940"/>
            <ac:spMk id="21" creationId="{CBD6C100-DC7C-4DE7-8B57-5D60B42D32A2}"/>
          </ac:spMkLst>
        </pc:spChg>
      </pc:sldChg>
    </pc:docChg>
  </pc:docChgLst>
  <pc:docChgLst>
    <pc:chgData name="Branden Forshee" userId="9ee336ad-2590-402a-94be-9efb46d52e47" providerId="ADAL" clId="{4E2B26EA-2CE1-4ED0-B20C-65B27E86872D}"/>
    <pc:docChg chg="undo custSel addSld delSld modSld sldOrd">
      <pc:chgData name="Branden Forshee" userId="9ee336ad-2590-402a-94be-9efb46d52e47" providerId="ADAL" clId="{4E2B26EA-2CE1-4ED0-B20C-65B27E86872D}" dt="2021-02-17T20:22:47.730" v="1465" actId="478"/>
      <pc:docMkLst>
        <pc:docMk/>
      </pc:docMkLst>
      <pc:sldChg chg="addSp delSp modSp mod">
        <pc:chgData name="Branden Forshee" userId="9ee336ad-2590-402a-94be-9efb46d52e47" providerId="ADAL" clId="{4E2B26EA-2CE1-4ED0-B20C-65B27E86872D}" dt="2021-02-17T17:37:37.801" v="1070" actId="1076"/>
        <pc:sldMkLst>
          <pc:docMk/>
          <pc:sldMk cId="4188231289" sldId="263"/>
        </pc:sldMkLst>
        <pc:spChg chg="mod">
          <ac:chgData name="Branden Forshee" userId="9ee336ad-2590-402a-94be-9efb46d52e47" providerId="ADAL" clId="{4E2B26EA-2CE1-4ED0-B20C-65B27E86872D}" dt="2021-02-15T20:41:35.424" v="63" actId="1076"/>
          <ac:spMkLst>
            <pc:docMk/>
            <pc:sldMk cId="4188231289" sldId="263"/>
            <ac:spMk id="8" creationId="{D12E7A80-EBA7-4EE7-B643-4AC36F45B1C8}"/>
          </ac:spMkLst>
        </pc:spChg>
        <pc:spChg chg="mod">
          <ac:chgData name="Branden Forshee" userId="9ee336ad-2590-402a-94be-9efb46d52e47" providerId="ADAL" clId="{4E2B26EA-2CE1-4ED0-B20C-65B27E86872D}" dt="2021-02-17T17:37:37.801" v="1070" actId="1076"/>
          <ac:spMkLst>
            <pc:docMk/>
            <pc:sldMk cId="4188231289" sldId="263"/>
            <ac:spMk id="11" creationId="{253A6EF4-DE19-4201-B3CC-2820BB92D3FD}"/>
          </ac:spMkLst>
        </pc:spChg>
        <pc:picChg chg="add del mod">
          <ac:chgData name="Branden Forshee" userId="9ee336ad-2590-402a-94be-9efb46d52e47" providerId="ADAL" clId="{4E2B26EA-2CE1-4ED0-B20C-65B27E86872D}" dt="2021-02-15T23:43:35.892" v="435" actId="478"/>
          <ac:picMkLst>
            <pc:docMk/>
            <pc:sldMk cId="4188231289" sldId="263"/>
            <ac:picMk id="7" creationId="{EE712889-587E-40FE-A9B4-2E8F712B3506}"/>
          </ac:picMkLst>
        </pc:picChg>
        <pc:picChg chg="add mod">
          <ac:chgData name="Branden Forshee" userId="9ee336ad-2590-402a-94be-9efb46d52e47" providerId="ADAL" clId="{4E2B26EA-2CE1-4ED0-B20C-65B27E86872D}" dt="2021-02-15T23:43:36.366" v="436"/>
          <ac:picMkLst>
            <pc:docMk/>
            <pc:sldMk cId="4188231289" sldId="263"/>
            <ac:picMk id="9" creationId="{8DD2A4A2-FB5B-4869-BF31-CE94826D4E83}"/>
          </ac:picMkLst>
        </pc:picChg>
        <pc:cxnChg chg="mod">
          <ac:chgData name="Branden Forshee" userId="9ee336ad-2590-402a-94be-9efb46d52e47" providerId="ADAL" clId="{4E2B26EA-2CE1-4ED0-B20C-65B27E86872D}" dt="2021-02-15T20:41:35.424" v="63" actId="1076"/>
          <ac:cxnSpMkLst>
            <pc:docMk/>
            <pc:sldMk cId="4188231289" sldId="263"/>
            <ac:cxnSpMk id="3" creationId="{9B32C288-193D-47AF-B0A5-11CBB163623B}"/>
          </ac:cxnSpMkLst>
        </pc:cxnChg>
      </pc:sldChg>
      <pc:sldChg chg="delSp modSp del mod modShow">
        <pc:chgData name="Branden Forshee" userId="9ee336ad-2590-402a-94be-9efb46d52e47" providerId="ADAL" clId="{4E2B26EA-2CE1-4ED0-B20C-65B27E86872D}" dt="2021-02-17T18:55:37.299" v="1452" actId="2696"/>
        <pc:sldMkLst>
          <pc:docMk/>
          <pc:sldMk cId="888483152" sldId="272"/>
        </pc:sldMkLst>
        <pc:spChg chg="mod">
          <ac:chgData name="Branden Forshee" userId="9ee336ad-2590-402a-94be-9efb46d52e47" providerId="ADAL" clId="{4E2B26EA-2CE1-4ED0-B20C-65B27E86872D}" dt="2021-02-17T17:44:12.316" v="1115" actId="1076"/>
          <ac:spMkLst>
            <pc:docMk/>
            <pc:sldMk cId="888483152" sldId="272"/>
            <ac:spMk id="4" creationId="{9839348F-28BB-4ECB-9281-DC48015C88BE}"/>
          </ac:spMkLst>
        </pc:spChg>
        <pc:spChg chg="mod">
          <ac:chgData name="Branden Forshee" userId="9ee336ad-2590-402a-94be-9efb46d52e47" providerId="ADAL" clId="{4E2B26EA-2CE1-4ED0-B20C-65B27E86872D}" dt="2021-02-17T17:45:24.739" v="1133" actId="1038"/>
          <ac:spMkLst>
            <pc:docMk/>
            <pc:sldMk cId="888483152" sldId="272"/>
            <ac:spMk id="10" creationId="{23FDE706-BE4A-4E74-9755-34B0A597D96F}"/>
          </ac:spMkLst>
        </pc:spChg>
        <pc:spChg chg="mod">
          <ac:chgData name="Branden Forshee" userId="9ee336ad-2590-402a-94be-9efb46d52e47" providerId="ADAL" clId="{4E2B26EA-2CE1-4ED0-B20C-65B27E86872D}" dt="2021-02-17T17:45:24.739" v="1133" actId="1038"/>
          <ac:spMkLst>
            <pc:docMk/>
            <pc:sldMk cId="888483152" sldId="272"/>
            <ac:spMk id="12" creationId="{770E6D78-8D7C-45C6-B554-10CD0277C017}"/>
          </ac:spMkLst>
        </pc:spChg>
        <pc:spChg chg="mod">
          <ac:chgData name="Branden Forshee" userId="9ee336ad-2590-402a-94be-9efb46d52e47" providerId="ADAL" clId="{4E2B26EA-2CE1-4ED0-B20C-65B27E86872D}" dt="2021-02-17T17:45:24.739" v="1133" actId="1038"/>
          <ac:spMkLst>
            <pc:docMk/>
            <pc:sldMk cId="888483152" sldId="272"/>
            <ac:spMk id="20" creationId="{A584C777-B4E0-4FE4-9749-4F2639129A04}"/>
          </ac:spMkLst>
        </pc:spChg>
        <pc:spChg chg="mod">
          <ac:chgData name="Branden Forshee" userId="9ee336ad-2590-402a-94be-9efb46d52e47" providerId="ADAL" clId="{4E2B26EA-2CE1-4ED0-B20C-65B27E86872D}" dt="2021-02-17T17:45:24.739" v="1133" actId="1038"/>
          <ac:spMkLst>
            <pc:docMk/>
            <pc:sldMk cId="888483152" sldId="272"/>
            <ac:spMk id="22" creationId="{16E85B7E-92F6-48BE-8A40-090F023467A1}"/>
          </ac:spMkLst>
        </pc:spChg>
        <pc:spChg chg="mod">
          <ac:chgData name="Branden Forshee" userId="9ee336ad-2590-402a-94be-9efb46d52e47" providerId="ADAL" clId="{4E2B26EA-2CE1-4ED0-B20C-65B27E86872D}" dt="2021-02-17T17:45:24.739" v="1133" actId="1038"/>
          <ac:spMkLst>
            <pc:docMk/>
            <pc:sldMk cId="888483152" sldId="272"/>
            <ac:spMk id="24" creationId="{BECBA907-E21A-43DD-B9C6-E413E15C840B}"/>
          </ac:spMkLst>
        </pc:spChg>
        <pc:spChg chg="mod">
          <ac:chgData name="Branden Forshee" userId="9ee336ad-2590-402a-94be-9efb46d52e47" providerId="ADAL" clId="{4E2B26EA-2CE1-4ED0-B20C-65B27E86872D}" dt="2021-02-17T17:46:05.804" v="1155" actId="122"/>
          <ac:spMkLst>
            <pc:docMk/>
            <pc:sldMk cId="888483152" sldId="272"/>
            <ac:spMk id="26" creationId="{511FBAE2-7DAB-4534-B4CA-8479CA351499}"/>
          </ac:spMkLst>
        </pc:spChg>
        <pc:spChg chg="mod">
          <ac:chgData name="Branden Forshee" userId="9ee336ad-2590-402a-94be-9efb46d52e47" providerId="ADAL" clId="{4E2B26EA-2CE1-4ED0-B20C-65B27E86872D}" dt="2021-02-17T17:44:18.852" v="1116" actId="1076"/>
          <ac:spMkLst>
            <pc:docMk/>
            <pc:sldMk cId="888483152" sldId="272"/>
            <ac:spMk id="28" creationId="{7BB3E020-D0E3-4B81-AB36-26D3640D79E7}"/>
          </ac:spMkLst>
        </pc:spChg>
        <pc:spChg chg="mod">
          <ac:chgData name="Branden Forshee" userId="9ee336ad-2590-402a-94be-9efb46d52e47" providerId="ADAL" clId="{4E2B26EA-2CE1-4ED0-B20C-65B27E86872D}" dt="2021-02-17T17:44:43.987" v="1119" actId="1076"/>
          <ac:spMkLst>
            <pc:docMk/>
            <pc:sldMk cId="888483152" sldId="272"/>
            <ac:spMk id="29" creationId="{F62DA128-CCB0-46C7-B379-4128AF1EAB6F}"/>
          </ac:spMkLst>
        </pc:spChg>
        <pc:spChg chg="mod">
          <ac:chgData name="Branden Forshee" userId="9ee336ad-2590-402a-94be-9efb46d52e47" providerId="ADAL" clId="{4E2B26EA-2CE1-4ED0-B20C-65B27E86872D}" dt="2021-02-17T17:45:46.203" v="1147" actId="1076"/>
          <ac:spMkLst>
            <pc:docMk/>
            <pc:sldMk cId="888483152" sldId="272"/>
            <ac:spMk id="30" creationId="{BEB93CC3-D716-4587-A9E0-811C30741FAE}"/>
          </ac:spMkLst>
        </pc:spChg>
        <pc:spChg chg="mod">
          <ac:chgData name="Branden Forshee" userId="9ee336ad-2590-402a-94be-9efb46d52e47" providerId="ADAL" clId="{4E2B26EA-2CE1-4ED0-B20C-65B27E86872D}" dt="2021-02-17T17:45:52.302" v="1151" actId="1036"/>
          <ac:spMkLst>
            <pc:docMk/>
            <pc:sldMk cId="888483152" sldId="272"/>
            <ac:spMk id="31" creationId="{6D80EC4B-7808-4897-B5EB-7732790F9D25}"/>
          </ac:spMkLst>
        </pc:spChg>
        <pc:spChg chg="mod">
          <ac:chgData name="Branden Forshee" userId="9ee336ad-2590-402a-94be-9efb46d52e47" providerId="ADAL" clId="{4E2B26EA-2CE1-4ED0-B20C-65B27E86872D}" dt="2021-02-17T17:45:46.203" v="1147" actId="1076"/>
          <ac:spMkLst>
            <pc:docMk/>
            <pc:sldMk cId="888483152" sldId="272"/>
            <ac:spMk id="33" creationId="{437FBA0A-B7CE-4493-B698-336D391366C5}"/>
          </ac:spMkLst>
        </pc:spChg>
        <pc:spChg chg="mod">
          <ac:chgData name="Branden Forshee" userId="9ee336ad-2590-402a-94be-9efb46d52e47" providerId="ADAL" clId="{4E2B26EA-2CE1-4ED0-B20C-65B27E86872D}" dt="2021-02-17T17:45:52.302" v="1151" actId="1036"/>
          <ac:spMkLst>
            <pc:docMk/>
            <pc:sldMk cId="888483152" sldId="272"/>
            <ac:spMk id="37" creationId="{6564ED0B-A5AA-4CD7-9511-50F9DD9A16B6}"/>
          </ac:spMkLst>
        </pc:spChg>
        <pc:spChg chg="mod">
          <ac:chgData name="Branden Forshee" userId="9ee336ad-2590-402a-94be-9efb46d52e47" providerId="ADAL" clId="{4E2B26EA-2CE1-4ED0-B20C-65B27E86872D}" dt="2021-02-17T17:45:52.302" v="1151" actId="1036"/>
          <ac:spMkLst>
            <pc:docMk/>
            <pc:sldMk cId="888483152" sldId="272"/>
            <ac:spMk id="39" creationId="{62985B35-183A-4595-BEB3-BAF6E86C38FA}"/>
          </ac:spMkLst>
        </pc:spChg>
        <pc:picChg chg="mod">
          <ac:chgData name="Branden Forshee" userId="9ee336ad-2590-402a-94be-9efb46d52e47" providerId="ADAL" clId="{4E2B26EA-2CE1-4ED0-B20C-65B27E86872D}" dt="2021-02-16T23:59:36.017" v="826" actId="14100"/>
          <ac:picMkLst>
            <pc:docMk/>
            <pc:sldMk cId="888483152" sldId="272"/>
            <ac:picMk id="1026" creationId="{DECF0113-B892-43E9-B984-D60DEA9A9523}"/>
          </ac:picMkLst>
        </pc:picChg>
        <pc:cxnChg chg="del">
          <ac:chgData name="Branden Forshee" userId="9ee336ad-2590-402a-94be-9efb46d52e47" providerId="ADAL" clId="{4E2B26EA-2CE1-4ED0-B20C-65B27E86872D}" dt="2021-02-17T17:42:29.912" v="1103" actId="478"/>
          <ac:cxnSpMkLst>
            <pc:docMk/>
            <pc:sldMk cId="888483152" sldId="272"/>
            <ac:cxnSpMk id="27" creationId="{9CC0FCD9-2937-473D-B0EA-A906D50C27D3}"/>
          </ac:cxnSpMkLst>
        </pc:cxnChg>
        <pc:cxnChg chg="mod">
          <ac:chgData name="Branden Forshee" userId="9ee336ad-2590-402a-94be-9efb46d52e47" providerId="ADAL" clId="{4E2B26EA-2CE1-4ED0-B20C-65B27E86872D}" dt="2021-02-17T17:45:46.203" v="1147" actId="1076"/>
          <ac:cxnSpMkLst>
            <pc:docMk/>
            <pc:sldMk cId="888483152" sldId="272"/>
            <ac:cxnSpMk id="32" creationId="{ED3BF085-1037-415E-B1EA-1FD494C11375}"/>
          </ac:cxnSpMkLst>
        </pc:cxnChg>
        <pc:cxnChg chg="mod">
          <ac:chgData name="Branden Forshee" userId="9ee336ad-2590-402a-94be-9efb46d52e47" providerId="ADAL" clId="{4E2B26EA-2CE1-4ED0-B20C-65B27E86872D}" dt="2021-02-17T17:44:43.987" v="1119" actId="1076"/>
          <ac:cxnSpMkLst>
            <pc:docMk/>
            <pc:sldMk cId="888483152" sldId="272"/>
            <ac:cxnSpMk id="45" creationId="{9283A157-A08D-4B62-8B78-9ABABB15BF9C}"/>
          </ac:cxnSpMkLst>
        </pc:cxnChg>
        <pc:cxnChg chg="mod">
          <ac:chgData name="Branden Forshee" userId="9ee336ad-2590-402a-94be-9efb46d52e47" providerId="ADAL" clId="{4E2B26EA-2CE1-4ED0-B20C-65B27E86872D}" dt="2021-02-17T17:41:05.116" v="1094" actId="14100"/>
          <ac:cxnSpMkLst>
            <pc:docMk/>
            <pc:sldMk cId="888483152" sldId="272"/>
            <ac:cxnSpMk id="46" creationId="{C73831A7-5FCB-4B9C-802C-C2CA85311CBC}"/>
          </ac:cxnSpMkLst>
        </pc:cxnChg>
      </pc:sldChg>
      <pc:sldChg chg="addSp delSp modSp mod">
        <pc:chgData name="Branden Forshee" userId="9ee336ad-2590-402a-94be-9efb46d52e47" providerId="ADAL" clId="{4E2B26EA-2CE1-4ED0-B20C-65B27E86872D}" dt="2021-02-17T15:35:12.783" v="965" actId="1076"/>
        <pc:sldMkLst>
          <pc:docMk/>
          <pc:sldMk cId="3145161651" sldId="277"/>
        </pc:sldMkLst>
        <pc:spChg chg="mod">
          <ac:chgData name="Branden Forshee" userId="9ee336ad-2590-402a-94be-9efb46d52e47" providerId="ADAL" clId="{4E2B26EA-2CE1-4ED0-B20C-65B27E86872D}" dt="2021-02-17T15:35:12.783" v="965" actId="1076"/>
          <ac:spMkLst>
            <pc:docMk/>
            <pc:sldMk cId="3145161651" sldId="277"/>
            <ac:spMk id="3" creationId="{7A41FD00-69C2-4588-AD08-7B37519A368B}"/>
          </ac:spMkLst>
        </pc:spChg>
        <pc:spChg chg="mod">
          <ac:chgData name="Branden Forshee" userId="9ee336ad-2590-402a-94be-9efb46d52e47" providerId="ADAL" clId="{4E2B26EA-2CE1-4ED0-B20C-65B27E86872D}" dt="2021-02-15T23:49:35.362" v="528" actId="1076"/>
          <ac:spMkLst>
            <pc:docMk/>
            <pc:sldMk cId="3145161651" sldId="277"/>
            <ac:spMk id="7" creationId="{8889165D-D2B1-487D-BA05-10E2C487FFAC}"/>
          </ac:spMkLst>
        </pc:spChg>
        <pc:graphicFrameChg chg="mod">
          <ac:chgData name="Branden Forshee" userId="9ee336ad-2590-402a-94be-9efb46d52e47" providerId="ADAL" clId="{4E2B26EA-2CE1-4ED0-B20C-65B27E86872D}" dt="2021-02-15T23:49:35.362" v="528" actId="1076"/>
          <ac:graphicFrameMkLst>
            <pc:docMk/>
            <pc:sldMk cId="3145161651" sldId="277"/>
            <ac:graphicFrameMk id="5" creationId="{CF9F6330-4A43-4291-915B-277471C0078C}"/>
          </ac:graphicFrameMkLst>
        </pc:graphicFrameChg>
        <pc:picChg chg="add del mod">
          <ac:chgData name="Branden Forshee" userId="9ee336ad-2590-402a-94be-9efb46d52e47" providerId="ADAL" clId="{4E2B26EA-2CE1-4ED0-B20C-65B27E86872D}" dt="2021-02-17T15:01:30.838" v="964" actId="478"/>
          <ac:picMkLst>
            <pc:docMk/>
            <pc:sldMk cId="3145161651" sldId="277"/>
            <ac:picMk id="4" creationId="{33F1EABF-BF72-40BC-8CC8-877FBFDC338F}"/>
          </ac:picMkLst>
        </pc:picChg>
        <pc:picChg chg="del mod">
          <ac:chgData name="Branden Forshee" userId="9ee336ad-2590-402a-94be-9efb46d52e47" providerId="ADAL" clId="{4E2B26EA-2CE1-4ED0-B20C-65B27E86872D}" dt="2021-02-15T23:47:07.430" v="496" actId="478"/>
          <ac:picMkLst>
            <pc:docMk/>
            <pc:sldMk cId="3145161651" sldId="277"/>
            <ac:picMk id="9" creationId="{89856336-E504-413A-B10C-7FDC6E72EE84}"/>
          </ac:picMkLst>
        </pc:picChg>
        <pc:picChg chg="add mod">
          <ac:chgData name="Branden Forshee" userId="9ee336ad-2590-402a-94be-9efb46d52e47" providerId="ADAL" clId="{4E2B26EA-2CE1-4ED0-B20C-65B27E86872D}" dt="2021-02-15T23:48:08.619" v="512"/>
          <ac:picMkLst>
            <pc:docMk/>
            <pc:sldMk cId="3145161651" sldId="277"/>
            <ac:picMk id="10" creationId="{1C8809E0-5F45-4EDF-83C9-23224D90D3A6}"/>
          </ac:picMkLst>
        </pc:picChg>
        <pc:picChg chg="add del mod">
          <ac:chgData name="Branden Forshee" userId="9ee336ad-2590-402a-94be-9efb46d52e47" providerId="ADAL" clId="{4E2B26EA-2CE1-4ED0-B20C-65B27E86872D}" dt="2021-02-17T00:04:43.937" v="942" actId="478"/>
          <ac:picMkLst>
            <pc:docMk/>
            <pc:sldMk cId="3145161651" sldId="277"/>
            <ac:picMk id="11" creationId="{537C9209-264A-422D-B1A7-DD89C47B0299}"/>
          </ac:picMkLst>
        </pc:picChg>
        <pc:picChg chg="add del mod">
          <ac:chgData name="Branden Forshee" userId="9ee336ad-2590-402a-94be-9efb46d52e47" providerId="ADAL" clId="{4E2B26EA-2CE1-4ED0-B20C-65B27E86872D}" dt="2021-02-17T15:01:24.731" v="962" actId="478"/>
          <ac:picMkLst>
            <pc:docMk/>
            <pc:sldMk cId="3145161651" sldId="277"/>
            <ac:picMk id="12" creationId="{189AB077-8F72-4BC1-B290-A1E854C629B8}"/>
          </ac:picMkLst>
        </pc:picChg>
        <pc:cxnChg chg="mod">
          <ac:chgData name="Branden Forshee" userId="9ee336ad-2590-402a-94be-9efb46d52e47" providerId="ADAL" clId="{4E2B26EA-2CE1-4ED0-B20C-65B27E86872D}" dt="2021-02-15T23:49:35.362" v="528" actId="1076"/>
          <ac:cxnSpMkLst>
            <pc:docMk/>
            <pc:sldMk cId="3145161651" sldId="277"/>
            <ac:cxnSpMk id="8" creationId="{1F4469FD-29E2-4370-AB4F-CEA22682565D}"/>
          </ac:cxnSpMkLst>
        </pc:cxnChg>
      </pc:sldChg>
      <pc:sldChg chg="addSp delSp modSp mod">
        <pc:chgData name="Branden Forshee" userId="9ee336ad-2590-402a-94be-9efb46d52e47" providerId="ADAL" clId="{4E2B26EA-2CE1-4ED0-B20C-65B27E86872D}" dt="2021-02-17T18:04:15.840" v="1328" actId="255"/>
        <pc:sldMkLst>
          <pc:docMk/>
          <pc:sldMk cId="3897078443" sldId="289"/>
        </pc:sldMkLst>
        <pc:spChg chg="mod">
          <ac:chgData name="Branden Forshee" userId="9ee336ad-2590-402a-94be-9efb46d52e47" providerId="ADAL" clId="{4E2B26EA-2CE1-4ED0-B20C-65B27E86872D}" dt="2021-02-17T18:04:15.840" v="1328" actId="255"/>
          <ac:spMkLst>
            <pc:docMk/>
            <pc:sldMk cId="3897078443" sldId="289"/>
            <ac:spMk id="2" creationId="{65E8F43D-3F70-463C-A6BC-D95E56E4C925}"/>
          </ac:spMkLst>
        </pc:spChg>
        <pc:spChg chg="del">
          <ac:chgData name="Branden Forshee" userId="9ee336ad-2590-402a-94be-9efb46d52e47" providerId="ADAL" clId="{4E2B26EA-2CE1-4ED0-B20C-65B27E86872D}" dt="2021-02-17T17:48:06.830" v="1160" actId="478"/>
          <ac:spMkLst>
            <pc:docMk/>
            <pc:sldMk cId="3897078443" sldId="289"/>
            <ac:spMk id="4" creationId="{9839348F-28BB-4ECB-9281-DC48015C88BE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8" creationId="{D39C6F38-DCFC-481E-BE51-1B29BFE1D6A0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9" creationId="{615087B9-EEB0-42A2-A9A8-5DDB2CC8D207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10" creationId="{23FDE706-BE4A-4E74-9755-34B0A597D96F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12" creationId="{770E6D78-8D7C-45C6-B554-10CD0277C017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20" creationId="{A584C777-B4E0-4FE4-9749-4F2639129A04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22" creationId="{16E85B7E-92F6-48BE-8A40-090F023467A1}"/>
          </ac:spMkLst>
        </pc:spChg>
        <pc:spChg chg="add 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23" creationId="{9893E590-6EE7-4671-AF93-5966606CC64F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24" creationId="{BECBA907-E21A-43DD-B9C6-E413E15C840B}"/>
          </ac:spMkLst>
        </pc:spChg>
        <pc:spChg chg="del mod">
          <ac:chgData name="Branden Forshee" userId="9ee336ad-2590-402a-94be-9efb46d52e47" providerId="ADAL" clId="{4E2B26EA-2CE1-4ED0-B20C-65B27E86872D}" dt="2021-02-17T17:48:52.346" v="1179" actId="478"/>
          <ac:spMkLst>
            <pc:docMk/>
            <pc:sldMk cId="3897078443" sldId="289"/>
            <ac:spMk id="25" creationId="{6F100507-4FBF-45F5-9E29-00FFE3D5631F}"/>
          </ac:spMkLst>
        </pc:spChg>
        <pc:spChg chg="add 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27" creationId="{07008F01-248C-488C-84BB-33EF1667DA17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29" creationId="{F62DA128-CCB0-46C7-B379-4128AF1EAB6F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31" creationId="{6D80EC4B-7808-4897-B5EB-7732790F9D25}"/>
          </ac:spMkLst>
        </pc:spChg>
        <pc:spChg chg="mod">
          <ac:chgData name="Branden Forshee" userId="9ee336ad-2590-402a-94be-9efb46d52e47" providerId="ADAL" clId="{4E2B26EA-2CE1-4ED0-B20C-65B27E86872D}" dt="2021-02-17T17:52:55.708" v="1231" actId="1076"/>
          <ac:spMkLst>
            <pc:docMk/>
            <pc:sldMk cId="3897078443" sldId="289"/>
            <ac:spMk id="37" creationId="{6564ED0B-A5AA-4CD7-9511-50F9DD9A16B6}"/>
          </ac:spMkLst>
        </pc:spChg>
        <pc:spChg chg="mod">
          <ac:chgData name="Branden Forshee" userId="9ee336ad-2590-402a-94be-9efb46d52e47" providerId="ADAL" clId="{4E2B26EA-2CE1-4ED0-B20C-65B27E86872D}" dt="2021-02-17T17:53:23.993" v="1266" actId="20577"/>
          <ac:spMkLst>
            <pc:docMk/>
            <pc:sldMk cId="3897078443" sldId="289"/>
            <ac:spMk id="39" creationId="{62985B35-183A-4595-BEB3-BAF6E86C38FA}"/>
          </ac:spMkLst>
        </pc:spChg>
        <pc:graphicFrameChg chg="del">
          <ac:chgData name="Branden Forshee" userId="9ee336ad-2590-402a-94be-9efb46d52e47" providerId="ADAL" clId="{4E2B26EA-2CE1-4ED0-B20C-65B27E86872D}" dt="2021-02-17T17:48:06.830" v="1160" actId="478"/>
          <ac:graphicFrameMkLst>
            <pc:docMk/>
            <pc:sldMk cId="3897078443" sldId="289"/>
            <ac:graphicFrameMk id="6" creationId="{BA5A65A0-FC45-4F73-820A-BED6FB771D14}"/>
          </ac:graphicFrameMkLst>
        </pc:graphicFrameChg>
        <pc:cxnChg chg="add mod">
          <ac:chgData name="Branden Forshee" userId="9ee336ad-2590-402a-94be-9efb46d52e47" providerId="ADAL" clId="{4E2B26EA-2CE1-4ED0-B20C-65B27E86872D}" dt="2021-02-17T17:52:55.708" v="1231" actId="1076"/>
          <ac:cxnSpMkLst>
            <pc:docMk/>
            <pc:sldMk cId="3897078443" sldId="289"/>
            <ac:cxnSpMk id="26" creationId="{0F8169B5-4F95-40AA-A7B1-3A4A3A366C40}"/>
          </ac:cxnSpMkLst>
        </pc:cxnChg>
        <pc:cxnChg chg="mod">
          <ac:chgData name="Branden Forshee" userId="9ee336ad-2590-402a-94be-9efb46d52e47" providerId="ADAL" clId="{4E2B26EA-2CE1-4ED0-B20C-65B27E86872D}" dt="2021-02-17T17:52:55.708" v="1231" actId="1076"/>
          <ac:cxnSpMkLst>
            <pc:docMk/>
            <pc:sldMk cId="3897078443" sldId="289"/>
            <ac:cxnSpMk id="43" creationId="{F1393C6D-2B9D-4E5E-BFB8-CFCE60053C30}"/>
          </ac:cxnSpMkLst>
        </pc:cxnChg>
        <pc:cxnChg chg="mod">
          <ac:chgData name="Branden Forshee" userId="9ee336ad-2590-402a-94be-9efb46d52e47" providerId="ADAL" clId="{4E2B26EA-2CE1-4ED0-B20C-65B27E86872D}" dt="2021-02-17T17:52:55.708" v="1231" actId="1076"/>
          <ac:cxnSpMkLst>
            <pc:docMk/>
            <pc:sldMk cId="3897078443" sldId="289"/>
            <ac:cxnSpMk id="45" creationId="{9283A157-A08D-4B62-8B78-9ABABB15BF9C}"/>
          </ac:cxnSpMkLst>
        </pc:cxnChg>
        <pc:cxnChg chg="del">
          <ac:chgData name="Branden Forshee" userId="9ee336ad-2590-402a-94be-9efb46d52e47" providerId="ADAL" clId="{4E2B26EA-2CE1-4ED0-B20C-65B27E86872D}" dt="2021-02-17T17:48:06.830" v="1160" actId="478"/>
          <ac:cxnSpMkLst>
            <pc:docMk/>
            <pc:sldMk cId="3897078443" sldId="289"/>
            <ac:cxnSpMk id="46" creationId="{C73831A7-5FCB-4B9C-802C-C2CA85311CBC}"/>
          </ac:cxnSpMkLst>
        </pc:cxnChg>
      </pc:sldChg>
      <pc:sldChg chg="modSp mod">
        <pc:chgData name="Branden Forshee" userId="9ee336ad-2590-402a-94be-9efb46d52e47" providerId="ADAL" clId="{4E2B26EA-2CE1-4ED0-B20C-65B27E86872D}" dt="2021-02-17T17:37:08.612" v="1067" actId="1037"/>
        <pc:sldMkLst>
          <pc:docMk/>
          <pc:sldMk cId="3848742740" sldId="863"/>
        </pc:sldMkLst>
        <pc:spChg chg="mod">
          <ac:chgData name="Branden Forshee" userId="9ee336ad-2590-402a-94be-9efb46d52e47" providerId="ADAL" clId="{4E2B26EA-2CE1-4ED0-B20C-65B27E86872D}" dt="2021-02-17T17:26:33.947" v="1058" actId="206"/>
          <ac:spMkLst>
            <pc:docMk/>
            <pc:sldMk cId="3848742740" sldId="863"/>
            <ac:spMk id="6" creationId="{F8E01A6F-6C93-4711-9AB5-8FFEB8566CB7}"/>
          </ac:spMkLst>
        </pc:spChg>
        <pc:picChg chg="mod">
          <ac:chgData name="Branden Forshee" userId="9ee336ad-2590-402a-94be-9efb46d52e47" providerId="ADAL" clId="{4E2B26EA-2CE1-4ED0-B20C-65B27E86872D}" dt="2021-02-17T17:27:03.593" v="1059" actId="1076"/>
          <ac:picMkLst>
            <pc:docMk/>
            <pc:sldMk cId="3848742740" sldId="863"/>
            <ac:picMk id="3" creationId="{5B543D80-2FD0-4D5E-965B-69CCFDDBAF55}"/>
          </ac:picMkLst>
        </pc:picChg>
        <pc:picChg chg="mod">
          <ac:chgData name="Branden Forshee" userId="9ee336ad-2590-402a-94be-9efb46d52e47" providerId="ADAL" clId="{4E2B26EA-2CE1-4ED0-B20C-65B27E86872D}" dt="2021-02-17T17:37:08.612" v="1067" actId="1037"/>
          <ac:picMkLst>
            <pc:docMk/>
            <pc:sldMk cId="3848742740" sldId="863"/>
            <ac:picMk id="11" creationId="{3206A1C3-0B7B-48C1-A99D-9F3C2F33FCC7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7T17:37:31.152" v="1068" actId="1076"/>
        <pc:sldMkLst>
          <pc:docMk/>
          <pc:sldMk cId="0" sldId="929"/>
        </pc:sldMkLst>
        <pc:spChg chg="mod">
          <ac:chgData name="Branden Forshee" userId="9ee336ad-2590-402a-94be-9efb46d52e47" providerId="ADAL" clId="{4E2B26EA-2CE1-4ED0-B20C-65B27E86872D}" dt="2021-02-17T17:37:31.152" v="1068" actId="1076"/>
          <ac:spMkLst>
            <pc:docMk/>
            <pc:sldMk cId="0" sldId="929"/>
            <ac:spMk id="3" creationId="{00840A3B-9E16-4BD0-AF85-184AFFC971E0}"/>
          </ac:spMkLst>
        </pc:spChg>
        <pc:spChg chg="mod">
          <ac:chgData name="Branden Forshee" userId="9ee336ad-2590-402a-94be-9efb46d52e47" providerId="ADAL" clId="{4E2B26EA-2CE1-4ED0-B20C-65B27E86872D}" dt="2021-02-15T20:36:40.237" v="28" actId="1076"/>
          <ac:spMkLst>
            <pc:docMk/>
            <pc:sldMk cId="0" sldId="929"/>
            <ac:spMk id="4" creationId="{565BBCBD-89E9-49CF-881C-692BCEDA8887}"/>
          </ac:spMkLst>
        </pc:spChg>
        <pc:picChg chg="del">
          <ac:chgData name="Branden Forshee" userId="9ee336ad-2590-402a-94be-9efb46d52e47" providerId="ADAL" clId="{4E2B26EA-2CE1-4ED0-B20C-65B27E86872D}" dt="2021-02-15T20:35:08.837" v="10" actId="478"/>
          <ac:picMkLst>
            <pc:docMk/>
            <pc:sldMk cId="0" sldId="929"/>
            <ac:picMk id="2" creationId="{DE4535B4-AA4B-4809-BFE7-B5D83EFA3BEA}"/>
          </ac:picMkLst>
        </pc:picChg>
        <pc:picChg chg="del">
          <ac:chgData name="Branden Forshee" userId="9ee336ad-2590-402a-94be-9efb46d52e47" providerId="ADAL" clId="{4E2B26EA-2CE1-4ED0-B20C-65B27E86872D}" dt="2021-02-15T20:35:09.982" v="12" actId="478"/>
          <ac:picMkLst>
            <pc:docMk/>
            <pc:sldMk cId="0" sldId="929"/>
            <ac:picMk id="7" creationId="{D3572496-6EF6-4A65-92C6-46FB867E5019}"/>
          </ac:picMkLst>
        </pc:picChg>
        <pc:picChg chg="del">
          <ac:chgData name="Branden Forshee" userId="9ee336ad-2590-402a-94be-9efb46d52e47" providerId="ADAL" clId="{4E2B26EA-2CE1-4ED0-B20C-65B27E86872D}" dt="2021-02-15T20:35:09.427" v="11" actId="478"/>
          <ac:picMkLst>
            <pc:docMk/>
            <pc:sldMk cId="0" sldId="929"/>
            <ac:picMk id="8" creationId="{22415F78-60DD-4C13-AE84-9745C07809DB}"/>
          </ac:picMkLst>
        </pc:picChg>
        <pc:picChg chg="add mod modCrop">
          <ac:chgData name="Branden Forshee" userId="9ee336ad-2590-402a-94be-9efb46d52e47" providerId="ADAL" clId="{4E2B26EA-2CE1-4ED0-B20C-65B27E86872D}" dt="2021-02-15T23:27:31.845" v="295" actId="1076"/>
          <ac:picMkLst>
            <pc:docMk/>
            <pc:sldMk cId="0" sldId="929"/>
            <ac:picMk id="9" creationId="{AB9D06F0-7293-4A87-A630-AFECD8CD35ED}"/>
          </ac:picMkLst>
        </pc:picChg>
        <pc:picChg chg="add mod">
          <ac:chgData name="Branden Forshee" userId="9ee336ad-2590-402a-94be-9efb46d52e47" providerId="ADAL" clId="{4E2B26EA-2CE1-4ED0-B20C-65B27E86872D}" dt="2021-02-15T20:41:43.307" v="64"/>
          <ac:picMkLst>
            <pc:docMk/>
            <pc:sldMk cId="0" sldId="929"/>
            <ac:picMk id="10" creationId="{16B02DE6-62C3-4FBE-A90C-AB918B6ECF11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7T17:24:37.875" v="1048" actId="1076"/>
        <pc:sldMkLst>
          <pc:docMk/>
          <pc:sldMk cId="1448185436" sldId="934"/>
        </pc:sldMkLst>
        <pc:spChg chg="mod">
          <ac:chgData name="Branden Forshee" userId="9ee336ad-2590-402a-94be-9efb46d52e47" providerId="ADAL" clId="{4E2B26EA-2CE1-4ED0-B20C-65B27E86872D}" dt="2021-02-17T17:23:59.533" v="1045" actId="1076"/>
          <ac:spMkLst>
            <pc:docMk/>
            <pc:sldMk cId="1448185436" sldId="934"/>
            <ac:spMk id="3" creationId="{00000000-0000-0000-0000-000000000000}"/>
          </ac:spMkLst>
        </pc:spChg>
        <pc:picChg chg="del mod modCrop">
          <ac:chgData name="Branden Forshee" userId="9ee336ad-2590-402a-94be-9efb46d52e47" providerId="ADAL" clId="{4E2B26EA-2CE1-4ED0-B20C-65B27E86872D}" dt="2021-02-17T15:41:59.322" v="975" actId="478"/>
          <ac:picMkLst>
            <pc:docMk/>
            <pc:sldMk cId="1448185436" sldId="934"/>
            <ac:picMk id="4" creationId="{2468FA79-8B27-4733-9E7A-59357B492154}"/>
          </ac:picMkLst>
        </pc:picChg>
        <pc:picChg chg="add mod">
          <ac:chgData name="Branden Forshee" userId="9ee336ad-2590-402a-94be-9efb46d52e47" providerId="ADAL" clId="{4E2B26EA-2CE1-4ED0-B20C-65B27E86872D}" dt="2021-02-15T23:42:35.579" v="420" actId="1076"/>
          <ac:picMkLst>
            <pc:docMk/>
            <pc:sldMk cId="1448185436" sldId="934"/>
            <ac:picMk id="5" creationId="{B4E2DCC8-9714-40BD-8B2A-837C488F3324}"/>
          </ac:picMkLst>
        </pc:picChg>
        <pc:picChg chg="add mod">
          <ac:chgData name="Branden Forshee" userId="9ee336ad-2590-402a-94be-9efb46d52e47" providerId="ADAL" clId="{4E2B26EA-2CE1-4ED0-B20C-65B27E86872D}" dt="2021-02-17T17:24:31.653" v="1046" actId="14100"/>
          <ac:picMkLst>
            <pc:docMk/>
            <pc:sldMk cId="1448185436" sldId="934"/>
            <ac:picMk id="6" creationId="{1B230375-F2BB-416F-A4F3-149A9FDDF97E}"/>
          </ac:picMkLst>
        </pc:picChg>
        <pc:picChg chg="add mod">
          <ac:chgData name="Branden Forshee" userId="9ee336ad-2590-402a-94be-9efb46d52e47" providerId="ADAL" clId="{4E2B26EA-2CE1-4ED0-B20C-65B27E86872D}" dt="2021-02-17T17:24:37.875" v="1048" actId="1076"/>
          <ac:picMkLst>
            <pc:docMk/>
            <pc:sldMk cId="1448185436" sldId="934"/>
            <ac:picMk id="8" creationId="{B2733B7E-78E4-4194-9FE8-AC3687C2401E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7T17:38:20.962" v="1073" actId="1038"/>
        <pc:sldMkLst>
          <pc:docMk/>
          <pc:sldMk cId="2052173920" sldId="937"/>
        </pc:sldMkLst>
        <pc:spChg chg="mod">
          <ac:chgData name="Branden Forshee" userId="9ee336ad-2590-402a-94be-9efb46d52e47" providerId="ADAL" clId="{4E2B26EA-2CE1-4ED0-B20C-65B27E86872D}" dt="2021-02-15T20:41:01.817" v="60" actId="1076"/>
          <ac:spMkLst>
            <pc:docMk/>
            <pc:sldMk cId="2052173920" sldId="937"/>
            <ac:spMk id="9" creationId="{6B1D6C68-E6EB-4CD6-9F05-06BAEC6A6C8A}"/>
          </ac:spMkLst>
        </pc:spChg>
        <pc:spChg chg="mod">
          <ac:chgData name="Branden Forshee" userId="9ee336ad-2590-402a-94be-9efb46d52e47" providerId="ADAL" clId="{4E2B26EA-2CE1-4ED0-B20C-65B27E86872D}" dt="2021-02-17T17:38:20.962" v="1073" actId="1038"/>
          <ac:spMkLst>
            <pc:docMk/>
            <pc:sldMk cId="2052173920" sldId="937"/>
            <ac:spMk id="11" creationId="{253A6EF4-DE19-4201-B3CC-2820BB92D3FD}"/>
          </ac:spMkLst>
        </pc:spChg>
        <pc:graphicFrameChg chg="mod">
          <ac:chgData name="Branden Forshee" userId="9ee336ad-2590-402a-94be-9efb46d52e47" providerId="ADAL" clId="{4E2B26EA-2CE1-4ED0-B20C-65B27E86872D}" dt="2021-02-15T20:41:01.817" v="60" actId="1076"/>
          <ac:graphicFrameMkLst>
            <pc:docMk/>
            <pc:sldMk cId="2052173920" sldId="937"/>
            <ac:graphicFrameMk id="10" creationId="{27CA13EF-6D72-43B9-B0AB-CC0A83740CD8}"/>
          </ac:graphicFrameMkLst>
        </pc:graphicFrameChg>
        <pc:graphicFrameChg chg="mod modGraphic">
          <ac:chgData name="Branden Forshee" userId="9ee336ad-2590-402a-94be-9efb46d52e47" providerId="ADAL" clId="{4E2B26EA-2CE1-4ED0-B20C-65B27E86872D}" dt="2021-02-15T20:42:21.607" v="70" actId="1076"/>
          <ac:graphicFrameMkLst>
            <pc:docMk/>
            <pc:sldMk cId="2052173920" sldId="937"/>
            <ac:graphicFrameMk id="12" creationId="{94B55415-573B-4DBC-BE3E-62D3F3B1BF71}"/>
          </ac:graphicFrameMkLst>
        </pc:graphicFrameChg>
        <pc:picChg chg="add del mod">
          <ac:chgData name="Branden Forshee" userId="9ee336ad-2590-402a-94be-9efb46d52e47" providerId="ADAL" clId="{4E2B26EA-2CE1-4ED0-B20C-65B27E86872D}" dt="2021-02-15T20:42:01.327" v="67" actId="478"/>
          <ac:picMkLst>
            <pc:docMk/>
            <pc:sldMk cId="2052173920" sldId="937"/>
            <ac:picMk id="13" creationId="{66432775-29E0-4006-BBFB-CDB1CB7F41D0}"/>
          </ac:picMkLst>
        </pc:picChg>
        <pc:picChg chg="add del mod">
          <ac:chgData name="Branden Forshee" userId="9ee336ad-2590-402a-94be-9efb46d52e47" providerId="ADAL" clId="{4E2B26EA-2CE1-4ED0-B20C-65B27E86872D}" dt="2021-02-15T23:43:32.456" v="433" actId="478"/>
          <ac:picMkLst>
            <pc:docMk/>
            <pc:sldMk cId="2052173920" sldId="937"/>
            <ac:picMk id="14" creationId="{24DA2BEE-3821-4221-82F0-830B95BB4C0B}"/>
          </ac:picMkLst>
        </pc:picChg>
        <pc:picChg chg="add mod">
          <ac:chgData name="Branden Forshee" userId="9ee336ad-2590-402a-94be-9efb46d52e47" providerId="ADAL" clId="{4E2B26EA-2CE1-4ED0-B20C-65B27E86872D}" dt="2021-02-15T23:43:32.939" v="434"/>
          <ac:picMkLst>
            <pc:docMk/>
            <pc:sldMk cId="2052173920" sldId="937"/>
            <ac:picMk id="15" creationId="{FC594DE8-1E25-458E-9DA9-BDAA6CB079D3}"/>
          </ac:picMkLst>
        </pc:picChg>
        <pc:cxnChg chg="mod">
          <ac:chgData name="Branden Forshee" userId="9ee336ad-2590-402a-94be-9efb46d52e47" providerId="ADAL" clId="{4E2B26EA-2CE1-4ED0-B20C-65B27E86872D}" dt="2021-02-15T20:41:01.817" v="60" actId="1076"/>
          <ac:cxnSpMkLst>
            <pc:docMk/>
            <pc:sldMk cId="2052173920" sldId="937"/>
            <ac:cxnSpMk id="3" creationId="{9B32C288-193D-47AF-B0A5-11CBB163623B}"/>
          </ac:cxnSpMkLst>
        </pc:cxnChg>
      </pc:sldChg>
      <pc:sldChg chg="addSp delSp modSp mod">
        <pc:chgData name="Branden Forshee" userId="9ee336ad-2590-402a-94be-9efb46d52e47" providerId="ADAL" clId="{4E2B26EA-2CE1-4ED0-B20C-65B27E86872D}" dt="2021-02-16T23:51:28.759" v="786" actId="1076"/>
        <pc:sldMkLst>
          <pc:docMk/>
          <pc:sldMk cId="3902217987" sldId="938"/>
        </pc:sldMkLst>
        <pc:spChg chg="mod">
          <ac:chgData name="Branden Forshee" userId="9ee336ad-2590-402a-94be-9efb46d52e47" providerId="ADAL" clId="{4E2B26EA-2CE1-4ED0-B20C-65B27E86872D}" dt="2021-02-15T23:20:57.486" v="224" actId="1076"/>
          <ac:spMkLst>
            <pc:docMk/>
            <pc:sldMk cId="3902217987" sldId="938"/>
            <ac:spMk id="9" creationId="{BD8201B5-4375-44AC-A02B-612D1BC41B47}"/>
          </ac:spMkLst>
        </pc:spChg>
        <pc:spChg chg="mod">
          <ac:chgData name="Branden Forshee" userId="9ee336ad-2590-402a-94be-9efb46d52e47" providerId="ADAL" clId="{4E2B26EA-2CE1-4ED0-B20C-65B27E86872D}" dt="2021-02-16T23:51:20.369" v="785" actId="1076"/>
          <ac:spMkLst>
            <pc:docMk/>
            <pc:sldMk cId="3902217987" sldId="938"/>
            <ac:spMk id="17" creationId="{FFEDA5C2-2F24-4117-9642-5BBD84F28E2B}"/>
          </ac:spMkLst>
        </pc:spChg>
        <pc:spChg chg="mod">
          <ac:chgData name="Branden Forshee" userId="9ee336ad-2590-402a-94be-9efb46d52e47" providerId="ADAL" clId="{4E2B26EA-2CE1-4ED0-B20C-65B27E86872D}" dt="2021-02-16T23:51:28.759" v="786" actId="1076"/>
          <ac:spMkLst>
            <pc:docMk/>
            <pc:sldMk cId="3902217987" sldId="938"/>
            <ac:spMk id="20" creationId="{1EFD802B-C85B-4383-9440-0FDFDC1D5E16}"/>
          </ac:spMkLst>
        </pc:spChg>
        <pc:picChg chg="mod modCrop">
          <ac:chgData name="Branden Forshee" userId="9ee336ad-2590-402a-94be-9efb46d52e47" providerId="ADAL" clId="{4E2B26EA-2CE1-4ED0-B20C-65B27E86872D}" dt="2021-02-15T23:18:13.189" v="181" actId="732"/>
          <ac:picMkLst>
            <pc:docMk/>
            <pc:sldMk cId="3902217987" sldId="938"/>
            <ac:picMk id="3" creationId="{CA6045B6-EF09-4AC8-B47A-000ABFD3C4B4}"/>
          </ac:picMkLst>
        </pc:picChg>
        <pc:picChg chg="add del mod">
          <ac:chgData name="Branden Forshee" userId="9ee336ad-2590-402a-94be-9efb46d52e47" providerId="ADAL" clId="{4E2B26EA-2CE1-4ED0-B20C-65B27E86872D}" dt="2021-02-15T23:43:19.315" v="427" actId="478"/>
          <ac:picMkLst>
            <pc:docMk/>
            <pc:sldMk cId="3902217987" sldId="938"/>
            <ac:picMk id="7" creationId="{A94A9DA3-B5DE-4C3E-905D-0055ABFB0D8B}"/>
          </ac:picMkLst>
        </pc:picChg>
        <pc:picChg chg="add mod">
          <ac:chgData name="Branden Forshee" userId="9ee336ad-2590-402a-94be-9efb46d52e47" providerId="ADAL" clId="{4E2B26EA-2CE1-4ED0-B20C-65B27E86872D}" dt="2021-02-15T23:43:19.785" v="428"/>
          <ac:picMkLst>
            <pc:docMk/>
            <pc:sldMk cId="3902217987" sldId="938"/>
            <ac:picMk id="8" creationId="{E2ED0F56-FEE9-40E4-9886-9D80C92627D7}"/>
          </ac:picMkLst>
        </pc:picChg>
        <pc:cxnChg chg="mod">
          <ac:chgData name="Branden Forshee" userId="9ee336ad-2590-402a-94be-9efb46d52e47" providerId="ADAL" clId="{4E2B26EA-2CE1-4ED0-B20C-65B27E86872D}" dt="2021-02-15T23:20:57.486" v="224" actId="1076"/>
          <ac:cxnSpMkLst>
            <pc:docMk/>
            <pc:sldMk cId="3902217987" sldId="938"/>
            <ac:cxnSpMk id="6" creationId="{F65BC4FC-45DE-40DF-AFBA-24755ED834B0}"/>
          </ac:cxnSpMkLst>
        </pc:cxnChg>
      </pc:sldChg>
      <pc:sldChg chg="modSp del mod">
        <pc:chgData name="Branden Forshee" userId="9ee336ad-2590-402a-94be-9efb46d52e47" providerId="ADAL" clId="{4E2B26EA-2CE1-4ED0-B20C-65B27E86872D}" dt="2021-02-17T00:01:17.445" v="933" actId="2696"/>
        <pc:sldMkLst>
          <pc:docMk/>
          <pc:sldMk cId="1299546145" sldId="939"/>
        </pc:sldMkLst>
        <pc:spChg chg="mod">
          <ac:chgData name="Branden Forshee" userId="9ee336ad-2590-402a-94be-9efb46d52e47" providerId="ADAL" clId="{4E2B26EA-2CE1-4ED0-B20C-65B27E86872D}" dt="2021-02-16T23:49:37.510" v="746" actId="1076"/>
          <ac:spMkLst>
            <pc:docMk/>
            <pc:sldMk cId="1299546145" sldId="939"/>
            <ac:spMk id="4" creationId="{9839348F-28BB-4ECB-9281-DC48015C88BE}"/>
          </ac:spMkLst>
        </pc:spChg>
        <pc:spChg chg="mod">
          <ac:chgData name="Branden Forshee" userId="9ee336ad-2590-402a-94be-9efb46d52e47" providerId="ADAL" clId="{4E2B26EA-2CE1-4ED0-B20C-65B27E86872D}" dt="2021-02-16T23:48:51.566" v="743" actId="1076"/>
          <ac:spMkLst>
            <pc:docMk/>
            <pc:sldMk cId="1299546145" sldId="939"/>
            <ac:spMk id="10" creationId="{23FDE706-BE4A-4E74-9755-34B0A597D96F}"/>
          </ac:spMkLst>
        </pc:spChg>
        <pc:spChg chg="mod">
          <ac:chgData name="Branden Forshee" userId="9ee336ad-2590-402a-94be-9efb46d52e47" providerId="ADAL" clId="{4E2B26EA-2CE1-4ED0-B20C-65B27E86872D}" dt="2021-02-16T23:48:51.566" v="743" actId="1076"/>
          <ac:spMkLst>
            <pc:docMk/>
            <pc:sldMk cId="1299546145" sldId="939"/>
            <ac:spMk id="12" creationId="{770E6D78-8D7C-45C6-B554-10CD0277C017}"/>
          </ac:spMkLst>
        </pc:spChg>
        <pc:spChg chg="mod">
          <ac:chgData name="Branden Forshee" userId="9ee336ad-2590-402a-94be-9efb46d52e47" providerId="ADAL" clId="{4E2B26EA-2CE1-4ED0-B20C-65B27E86872D}" dt="2021-02-16T23:48:51.566" v="743" actId="1076"/>
          <ac:spMkLst>
            <pc:docMk/>
            <pc:sldMk cId="1299546145" sldId="939"/>
            <ac:spMk id="20" creationId="{A584C777-B4E0-4FE4-9749-4F2639129A04}"/>
          </ac:spMkLst>
        </pc:spChg>
        <pc:spChg chg="mod">
          <ac:chgData name="Branden Forshee" userId="9ee336ad-2590-402a-94be-9efb46d52e47" providerId="ADAL" clId="{4E2B26EA-2CE1-4ED0-B20C-65B27E86872D}" dt="2021-02-16T23:48:51.566" v="743" actId="1076"/>
          <ac:spMkLst>
            <pc:docMk/>
            <pc:sldMk cId="1299546145" sldId="939"/>
            <ac:spMk id="22" creationId="{16E85B7E-92F6-48BE-8A40-090F023467A1}"/>
          </ac:spMkLst>
        </pc:spChg>
        <pc:spChg chg="mod">
          <ac:chgData name="Branden Forshee" userId="9ee336ad-2590-402a-94be-9efb46d52e47" providerId="ADAL" clId="{4E2B26EA-2CE1-4ED0-B20C-65B27E86872D}" dt="2021-02-16T23:48:51.566" v="743" actId="1076"/>
          <ac:spMkLst>
            <pc:docMk/>
            <pc:sldMk cId="1299546145" sldId="939"/>
            <ac:spMk id="24" creationId="{BECBA907-E21A-43DD-B9C6-E413E15C840B}"/>
          </ac:spMkLst>
        </pc:spChg>
        <pc:spChg chg="mod">
          <ac:chgData name="Branden Forshee" userId="9ee336ad-2590-402a-94be-9efb46d52e47" providerId="ADAL" clId="{4E2B26EA-2CE1-4ED0-B20C-65B27E86872D}" dt="2021-02-16T23:47:37.415" v="739" actId="1076"/>
          <ac:spMkLst>
            <pc:docMk/>
            <pc:sldMk cId="1299546145" sldId="939"/>
            <ac:spMk id="26" creationId="{511FBAE2-7DAB-4534-B4CA-8479CA351499}"/>
          </ac:spMkLst>
        </pc:spChg>
        <pc:spChg chg="mod">
          <ac:chgData name="Branden Forshee" userId="9ee336ad-2590-402a-94be-9efb46d52e47" providerId="ADAL" clId="{4E2B26EA-2CE1-4ED0-B20C-65B27E86872D}" dt="2021-02-16T23:48:51.566" v="743" actId="1076"/>
          <ac:spMkLst>
            <pc:docMk/>
            <pc:sldMk cId="1299546145" sldId="939"/>
            <ac:spMk id="28" creationId="{7BB3E020-D0E3-4B81-AB36-26D3640D79E7}"/>
          </ac:spMkLst>
        </pc:spChg>
        <pc:spChg chg="mod">
          <ac:chgData name="Branden Forshee" userId="9ee336ad-2590-402a-94be-9efb46d52e47" providerId="ADAL" clId="{4E2B26EA-2CE1-4ED0-B20C-65B27E86872D}" dt="2021-02-16T23:50:08.341" v="747" actId="1076"/>
          <ac:spMkLst>
            <pc:docMk/>
            <pc:sldMk cId="1299546145" sldId="939"/>
            <ac:spMk id="29" creationId="{F62DA128-CCB0-46C7-B379-4128AF1EAB6F}"/>
          </ac:spMkLst>
        </pc:spChg>
        <pc:spChg chg="mod">
          <ac:chgData name="Branden Forshee" userId="9ee336ad-2590-402a-94be-9efb46d52e47" providerId="ADAL" clId="{4E2B26EA-2CE1-4ED0-B20C-65B27E86872D}" dt="2021-02-16T23:45:44.156" v="719" actId="1076"/>
          <ac:spMkLst>
            <pc:docMk/>
            <pc:sldMk cId="1299546145" sldId="939"/>
            <ac:spMk id="30" creationId="{BEB93CC3-D716-4587-A9E0-811C30741FAE}"/>
          </ac:spMkLst>
        </pc:spChg>
        <pc:spChg chg="mod">
          <ac:chgData name="Branden Forshee" userId="9ee336ad-2590-402a-94be-9efb46d52e47" providerId="ADAL" clId="{4E2B26EA-2CE1-4ED0-B20C-65B27E86872D}" dt="2021-02-16T23:50:08.341" v="747" actId="1076"/>
          <ac:spMkLst>
            <pc:docMk/>
            <pc:sldMk cId="1299546145" sldId="939"/>
            <ac:spMk id="31" creationId="{6D80EC4B-7808-4897-B5EB-7732790F9D25}"/>
          </ac:spMkLst>
        </pc:spChg>
        <pc:spChg chg="mod">
          <ac:chgData name="Branden Forshee" userId="9ee336ad-2590-402a-94be-9efb46d52e47" providerId="ADAL" clId="{4E2B26EA-2CE1-4ED0-B20C-65B27E86872D}" dt="2021-02-16T23:45:44.156" v="719" actId="1076"/>
          <ac:spMkLst>
            <pc:docMk/>
            <pc:sldMk cId="1299546145" sldId="939"/>
            <ac:spMk id="33" creationId="{437FBA0A-B7CE-4493-B698-336D391366C5}"/>
          </ac:spMkLst>
        </pc:spChg>
        <pc:spChg chg="mod">
          <ac:chgData name="Branden Forshee" userId="9ee336ad-2590-402a-94be-9efb46d52e47" providerId="ADAL" clId="{4E2B26EA-2CE1-4ED0-B20C-65B27E86872D}" dt="2021-02-16T23:50:08.341" v="747" actId="1076"/>
          <ac:spMkLst>
            <pc:docMk/>
            <pc:sldMk cId="1299546145" sldId="939"/>
            <ac:spMk id="37" creationId="{6564ED0B-A5AA-4CD7-9511-50F9DD9A16B6}"/>
          </ac:spMkLst>
        </pc:spChg>
        <pc:spChg chg="mod">
          <ac:chgData name="Branden Forshee" userId="9ee336ad-2590-402a-94be-9efb46d52e47" providerId="ADAL" clId="{4E2B26EA-2CE1-4ED0-B20C-65B27E86872D}" dt="2021-02-16T23:50:08.341" v="747" actId="1076"/>
          <ac:spMkLst>
            <pc:docMk/>
            <pc:sldMk cId="1299546145" sldId="939"/>
            <ac:spMk id="39" creationId="{62985B35-183A-4595-BEB3-BAF6E86C38FA}"/>
          </ac:spMkLst>
        </pc:spChg>
        <pc:cxnChg chg="mod">
          <ac:chgData name="Branden Forshee" userId="9ee336ad-2590-402a-94be-9efb46d52e47" providerId="ADAL" clId="{4E2B26EA-2CE1-4ED0-B20C-65B27E86872D}" dt="2021-02-16T23:47:19.902" v="738" actId="14100"/>
          <ac:cxnSpMkLst>
            <pc:docMk/>
            <pc:sldMk cId="1299546145" sldId="939"/>
            <ac:cxnSpMk id="27" creationId="{9CC0FCD9-2937-473D-B0EA-A906D50C27D3}"/>
          </ac:cxnSpMkLst>
        </pc:cxnChg>
        <pc:cxnChg chg="mod">
          <ac:chgData name="Branden Forshee" userId="9ee336ad-2590-402a-94be-9efb46d52e47" providerId="ADAL" clId="{4E2B26EA-2CE1-4ED0-B20C-65B27E86872D}" dt="2021-02-16T23:45:44.156" v="719" actId="1076"/>
          <ac:cxnSpMkLst>
            <pc:docMk/>
            <pc:sldMk cId="1299546145" sldId="939"/>
            <ac:cxnSpMk id="32" creationId="{ED3BF085-1037-415E-B1EA-1FD494C11375}"/>
          </ac:cxnSpMkLst>
        </pc:cxnChg>
        <pc:cxnChg chg="mod">
          <ac:chgData name="Branden Forshee" userId="9ee336ad-2590-402a-94be-9efb46d52e47" providerId="ADAL" clId="{4E2B26EA-2CE1-4ED0-B20C-65B27E86872D}" dt="2021-02-16T23:50:08.341" v="747" actId="1076"/>
          <ac:cxnSpMkLst>
            <pc:docMk/>
            <pc:sldMk cId="1299546145" sldId="939"/>
            <ac:cxnSpMk id="45" creationId="{9283A157-A08D-4B62-8B78-9ABABB15BF9C}"/>
          </ac:cxnSpMkLst>
        </pc:cxnChg>
        <pc:cxnChg chg="mod">
          <ac:chgData name="Branden Forshee" userId="9ee336ad-2590-402a-94be-9efb46d52e47" providerId="ADAL" clId="{4E2B26EA-2CE1-4ED0-B20C-65B27E86872D}" dt="2021-02-16T23:48:51.566" v="743" actId="1076"/>
          <ac:cxnSpMkLst>
            <pc:docMk/>
            <pc:sldMk cId="1299546145" sldId="939"/>
            <ac:cxnSpMk id="46" creationId="{C73831A7-5FCB-4B9C-802C-C2CA85311CBC}"/>
          </ac:cxnSpMkLst>
        </pc:cxnChg>
      </pc:sldChg>
      <pc:sldChg chg="addSp delSp modSp mod">
        <pc:chgData name="Branden Forshee" userId="9ee336ad-2590-402a-94be-9efb46d52e47" providerId="ADAL" clId="{4E2B26EA-2CE1-4ED0-B20C-65B27E86872D}" dt="2021-02-17T15:40:03.574" v="970" actId="18131"/>
        <pc:sldMkLst>
          <pc:docMk/>
          <pc:sldMk cId="1043158867" sldId="940"/>
        </pc:sldMkLst>
        <pc:picChg chg="add del mod">
          <ac:chgData name="Branden Forshee" userId="9ee336ad-2590-402a-94be-9efb46d52e47" providerId="ADAL" clId="{4E2B26EA-2CE1-4ED0-B20C-65B27E86872D}" dt="2021-02-15T23:43:12.911" v="425" actId="478"/>
          <ac:picMkLst>
            <pc:docMk/>
            <pc:sldMk cId="1043158867" sldId="940"/>
            <ac:picMk id="6" creationId="{07889528-DE06-4C1B-87F7-AA2509007FCF}"/>
          </ac:picMkLst>
        </pc:picChg>
        <pc:picChg chg="add mod">
          <ac:chgData name="Branden Forshee" userId="9ee336ad-2590-402a-94be-9efb46d52e47" providerId="ADAL" clId="{4E2B26EA-2CE1-4ED0-B20C-65B27E86872D}" dt="2021-02-15T23:43:13.365" v="426"/>
          <ac:picMkLst>
            <pc:docMk/>
            <pc:sldMk cId="1043158867" sldId="940"/>
            <ac:picMk id="7" creationId="{579B215A-2EBD-4F60-B7F0-131783FC9F7E}"/>
          </ac:picMkLst>
        </pc:picChg>
        <pc:picChg chg="mod modCrop">
          <ac:chgData name="Branden Forshee" userId="9ee336ad-2590-402a-94be-9efb46d52e47" providerId="ADAL" clId="{4E2B26EA-2CE1-4ED0-B20C-65B27E86872D}" dt="2021-02-17T15:40:03.574" v="970" actId="18131"/>
          <ac:picMkLst>
            <pc:docMk/>
            <pc:sldMk cId="1043158867" sldId="940"/>
            <ac:picMk id="23" creationId="{4D8BCDE2-1D04-49C8-AC1B-D7C76F7C7BB1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5T23:43:09.946" v="424"/>
        <pc:sldMkLst>
          <pc:docMk/>
          <pc:sldMk cId="1528390955" sldId="941"/>
        </pc:sldMkLst>
        <pc:spChg chg="mod">
          <ac:chgData name="Branden Forshee" userId="9ee336ad-2590-402a-94be-9efb46d52e47" providerId="ADAL" clId="{4E2B26EA-2CE1-4ED0-B20C-65B27E86872D}" dt="2021-02-15T23:24:19.612" v="268" actId="20577"/>
          <ac:spMkLst>
            <pc:docMk/>
            <pc:sldMk cId="1528390955" sldId="941"/>
            <ac:spMk id="21" creationId="{CBD6C100-DC7C-4DE7-8B57-5D60B42D32A2}"/>
          </ac:spMkLst>
        </pc:spChg>
        <pc:picChg chg="add del mod">
          <ac:chgData name="Branden Forshee" userId="9ee336ad-2590-402a-94be-9efb46d52e47" providerId="ADAL" clId="{4E2B26EA-2CE1-4ED0-B20C-65B27E86872D}" dt="2021-02-15T23:43:09.370" v="423" actId="478"/>
          <ac:picMkLst>
            <pc:docMk/>
            <pc:sldMk cId="1528390955" sldId="941"/>
            <ac:picMk id="6" creationId="{F7ED5689-E760-4736-B88B-9516A3B2E2F3}"/>
          </ac:picMkLst>
        </pc:picChg>
        <pc:picChg chg="add mod">
          <ac:chgData name="Branden Forshee" userId="9ee336ad-2590-402a-94be-9efb46d52e47" providerId="ADAL" clId="{4E2B26EA-2CE1-4ED0-B20C-65B27E86872D}" dt="2021-02-15T23:43:09.946" v="424"/>
          <ac:picMkLst>
            <pc:docMk/>
            <pc:sldMk cId="1528390955" sldId="941"/>
            <ac:picMk id="7" creationId="{D3862C03-B00F-4635-B440-544BA1F91438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7T20:22:47.730" v="1465" actId="478"/>
        <pc:sldMkLst>
          <pc:docMk/>
          <pc:sldMk cId="2212253012" sldId="942"/>
        </pc:sldMkLst>
        <pc:spChg chg="mod">
          <ac:chgData name="Branden Forshee" userId="9ee336ad-2590-402a-94be-9efb46d52e47" providerId="ADAL" clId="{4E2B26EA-2CE1-4ED0-B20C-65B27E86872D}" dt="2021-02-15T23:26:14.193" v="284" actId="20578"/>
          <ac:spMkLst>
            <pc:docMk/>
            <pc:sldMk cId="2212253012" sldId="942"/>
            <ac:spMk id="8" creationId="{D12E7A80-EBA7-4EE7-B643-4AC36F45B1C8}"/>
          </ac:spMkLst>
        </pc:spChg>
        <pc:spChg chg="mod">
          <ac:chgData name="Branden Forshee" userId="9ee336ad-2590-402a-94be-9efb46d52e47" providerId="ADAL" clId="{4E2B26EA-2CE1-4ED0-B20C-65B27E86872D}" dt="2021-02-15T23:25:55.366" v="282" actId="20577"/>
          <ac:spMkLst>
            <pc:docMk/>
            <pc:sldMk cId="2212253012" sldId="942"/>
            <ac:spMk id="11" creationId="{253A6EF4-DE19-4201-B3CC-2820BB92D3FD}"/>
          </ac:spMkLst>
        </pc:spChg>
        <pc:picChg chg="add del mod">
          <ac:chgData name="Branden Forshee" userId="9ee336ad-2590-402a-94be-9efb46d52e47" providerId="ADAL" clId="{4E2B26EA-2CE1-4ED0-B20C-65B27E86872D}" dt="2021-02-15T23:42:58.368" v="421" actId="478"/>
          <ac:picMkLst>
            <pc:docMk/>
            <pc:sldMk cId="2212253012" sldId="942"/>
            <ac:picMk id="7" creationId="{5054C5C5-F9E2-497F-B115-8CC393FDB32F}"/>
          </ac:picMkLst>
        </pc:picChg>
        <pc:picChg chg="mod modCrop">
          <ac:chgData name="Branden Forshee" userId="9ee336ad-2590-402a-94be-9efb46d52e47" providerId="ADAL" clId="{4E2B26EA-2CE1-4ED0-B20C-65B27E86872D}" dt="2021-02-16T23:32:09.415" v="701" actId="1076"/>
          <ac:picMkLst>
            <pc:docMk/>
            <pc:sldMk cId="2212253012" sldId="942"/>
            <ac:picMk id="9" creationId="{C6AA8793-FCDC-4873-B976-2E4909DF0DB1}"/>
          </ac:picMkLst>
        </pc:picChg>
        <pc:picChg chg="add mod">
          <ac:chgData name="Branden Forshee" userId="9ee336ad-2590-402a-94be-9efb46d52e47" providerId="ADAL" clId="{4E2B26EA-2CE1-4ED0-B20C-65B27E86872D}" dt="2021-02-15T23:42:58.853" v="422"/>
          <ac:picMkLst>
            <pc:docMk/>
            <pc:sldMk cId="2212253012" sldId="942"/>
            <ac:picMk id="12" creationId="{AFBD39AC-CA3B-4E58-A8BE-7E27038478C9}"/>
          </ac:picMkLst>
        </pc:picChg>
        <pc:picChg chg="add del mod">
          <ac:chgData name="Branden Forshee" userId="9ee336ad-2590-402a-94be-9efb46d52e47" providerId="ADAL" clId="{4E2B26EA-2CE1-4ED0-B20C-65B27E86872D}" dt="2021-02-17T20:22:47.730" v="1465" actId="478"/>
          <ac:picMkLst>
            <pc:docMk/>
            <pc:sldMk cId="2212253012" sldId="942"/>
            <ac:picMk id="13" creationId="{6582ADA8-85C4-4EC9-A40F-E4F4A6179662}"/>
          </ac:picMkLst>
        </pc:picChg>
        <pc:picChg chg="add del mod">
          <ac:chgData name="Branden Forshee" userId="9ee336ad-2590-402a-94be-9efb46d52e47" providerId="ADAL" clId="{4E2B26EA-2CE1-4ED0-B20C-65B27E86872D}" dt="2021-02-16T23:33:04.226" v="716"/>
          <ac:picMkLst>
            <pc:docMk/>
            <pc:sldMk cId="2212253012" sldId="942"/>
            <ac:picMk id="14" creationId="{18DDD41E-44CB-467D-8BCB-6BE7619CC386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7T20:18:49.805" v="1454" actId="108"/>
        <pc:sldMkLst>
          <pc:docMk/>
          <pc:sldMk cId="3716172150" sldId="944"/>
        </pc:sldMkLst>
        <pc:spChg chg="mod">
          <ac:chgData name="Branden Forshee" userId="9ee336ad-2590-402a-94be-9efb46d52e47" providerId="ADAL" clId="{4E2B26EA-2CE1-4ED0-B20C-65B27E86872D}" dt="2021-02-17T20:18:49.805" v="1454" actId="108"/>
          <ac:spMkLst>
            <pc:docMk/>
            <pc:sldMk cId="3716172150" sldId="944"/>
            <ac:spMk id="8" creationId="{D12E7A80-EBA7-4EE7-B643-4AC36F45B1C8}"/>
          </ac:spMkLst>
        </pc:spChg>
        <pc:spChg chg="mod">
          <ac:chgData name="Branden Forshee" userId="9ee336ad-2590-402a-94be-9efb46d52e47" providerId="ADAL" clId="{4E2B26EA-2CE1-4ED0-B20C-65B27E86872D}" dt="2021-02-17T17:38:48.613" v="1079" actId="1076"/>
          <ac:spMkLst>
            <pc:docMk/>
            <pc:sldMk cId="3716172150" sldId="944"/>
            <ac:spMk id="11" creationId="{253A6EF4-DE19-4201-B3CC-2820BB92D3FD}"/>
          </ac:spMkLst>
        </pc:spChg>
        <pc:picChg chg="add mod modCrop">
          <ac:chgData name="Branden Forshee" userId="9ee336ad-2590-402a-94be-9efb46d52e47" providerId="ADAL" clId="{4E2B26EA-2CE1-4ED0-B20C-65B27E86872D}" dt="2021-02-15T23:29:54.923" v="309" actId="1076"/>
          <ac:picMkLst>
            <pc:docMk/>
            <pc:sldMk cId="3716172150" sldId="944"/>
            <ac:picMk id="4" creationId="{5DAFEBFC-3ED2-49BE-B6E5-9D5BE127C9DC}"/>
          </ac:picMkLst>
        </pc:picChg>
        <pc:picChg chg="del mod modCrop">
          <ac:chgData name="Branden Forshee" userId="9ee336ad-2590-402a-94be-9efb46d52e47" providerId="ADAL" clId="{4E2B26EA-2CE1-4ED0-B20C-65B27E86872D}" dt="2021-02-15T23:15:44.630" v="158" actId="478"/>
          <ac:picMkLst>
            <pc:docMk/>
            <pc:sldMk cId="3716172150" sldId="944"/>
            <ac:picMk id="5" creationId="{BC450FF9-B60B-41DA-B511-422690250CAE}"/>
          </ac:picMkLst>
        </pc:picChg>
        <pc:picChg chg="add del mod">
          <ac:chgData name="Branden Forshee" userId="9ee336ad-2590-402a-94be-9efb46d52e47" providerId="ADAL" clId="{4E2B26EA-2CE1-4ED0-B20C-65B27E86872D}" dt="2021-02-15T23:43:22.657" v="429" actId="478"/>
          <ac:picMkLst>
            <pc:docMk/>
            <pc:sldMk cId="3716172150" sldId="944"/>
            <ac:picMk id="9" creationId="{AFF64474-71AE-49AF-BF08-8DEA34C6E5E9}"/>
          </ac:picMkLst>
        </pc:picChg>
        <pc:picChg chg="add del mod">
          <ac:chgData name="Branden Forshee" userId="9ee336ad-2590-402a-94be-9efb46d52e47" providerId="ADAL" clId="{4E2B26EA-2CE1-4ED0-B20C-65B27E86872D}" dt="2021-02-15T23:43:28.936" v="431" actId="478"/>
          <ac:picMkLst>
            <pc:docMk/>
            <pc:sldMk cId="3716172150" sldId="944"/>
            <ac:picMk id="12" creationId="{665F54B8-5C4A-4A44-A441-5A53F36E6DF2}"/>
          </ac:picMkLst>
        </pc:picChg>
        <pc:picChg chg="add mod">
          <ac:chgData name="Branden Forshee" userId="9ee336ad-2590-402a-94be-9efb46d52e47" providerId="ADAL" clId="{4E2B26EA-2CE1-4ED0-B20C-65B27E86872D}" dt="2021-02-15T23:43:29.436" v="432"/>
          <ac:picMkLst>
            <pc:docMk/>
            <pc:sldMk cId="3716172150" sldId="944"/>
            <ac:picMk id="13" creationId="{1C5FB782-9E37-4F72-ABE2-3BAADA9D3C71}"/>
          </ac:picMkLst>
        </pc:picChg>
        <pc:cxnChg chg="mod">
          <ac:chgData name="Branden Forshee" userId="9ee336ad-2590-402a-94be-9efb46d52e47" providerId="ADAL" clId="{4E2B26EA-2CE1-4ED0-B20C-65B27E86872D}" dt="2021-02-15T23:17:19.951" v="174" actId="1076"/>
          <ac:cxnSpMkLst>
            <pc:docMk/>
            <pc:sldMk cId="3716172150" sldId="944"/>
            <ac:cxnSpMk id="3" creationId="{9B32C288-193D-47AF-B0A5-11CBB163623B}"/>
          </ac:cxnSpMkLst>
        </pc:cxnChg>
      </pc:sldChg>
      <pc:sldChg chg="modSp mod">
        <pc:chgData name="Branden Forshee" userId="9ee336ad-2590-402a-94be-9efb46d52e47" providerId="ADAL" clId="{4E2B26EA-2CE1-4ED0-B20C-65B27E86872D}" dt="2021-02-17T17:37:48.085" v="1071" actId="1076"/>
        <pc:sldMkLst>
          <pc:docMk/>
          <pc:sldMk cId="66719739" sldId="945"/>
        </pc:sldMkLst>
        <pc:spChg chg="mod">
          <ac:chgData name="Branden Forshee" userId="9ee336ad-2590-402a-94be-9efb46d52e47" providerId="ADAL" clId="{4E2B26EA-2CE1-4ED0-B20C-65B27E86872D}" dt="2021-02-17T17:37:48.085" v="1071" actId="1076"/>
          <ac:spMkLst>
            <pc:docMk/>
            <pc:sldMk cId="66719739" sldId="945"/>
            <ac:spMk id="11" creationId="{253A6EF4-DE19-4201-B3CC-2820BB92D3FD}"/>
          </ac:spMkLst>
        </pc:spChg>
      </pc:sldChg>
      <pc:sldChg chg="addSp delSp modSp add del mod">
        <pc:chgData name="Branden Forshee" userId="9ee336ad-2590-402a-94be-9efb46d52e47" providerId="ADAL" clId="{4E2B26EA-2CE1-4ED0-B20C-65B27E86872D}" dt="2021-02-17T20:22:30.489" v="1462" actId="688"/>
        <pc:sldMkLst>
          <pc:docMk/>
          <pc:sldMk cId="3148995818" sldId="946"/>
        </pc:sldMkLst>
        <pc:spChg chg="add del mod">
          <ac:chgData name="Branden Forshee" userId="9ee336ad-2590-402a-94be-9efb46d52e47" providerId="ADAL" clId="{4E2B26EA-2CE1-4ED0-B20C-65B27E86872D}" dt="2021-02-16T23:26:29.838" v="686" actId="478"/>
          <ac:spMkLst>
            <pc:docMk/>
            <pc:sldMk cId="3148995818" sldId="946"/>
            <ac:spMk id="8" creationId="{932C76B4-0FC5-45EE-BB2F-FC84076DB2E8}"/>
          </ac:spMkLst>
        </pc:spChg>
        <pc:spChg chg="mod">
          <ac:chgData name="Branden Forshee" userId="9ee336ad-2590-402a-94be-9efb46d52e47" providerId="ADAL" clId="{4E2B26EA-2CE1-4ED0-B20C-65B27E86872D}" dt="2021-02-15T23:32:44.650" v="336" actId="1038"/>
          <ac:spMkLst>
            <pc:docMk/>
            <pc:sldMk cId="3148995818" sldId="946"/>
            <ac:spMk id="11" creationId="{253A6EF4-DE19-4201-B3CC-2820BB92D3FD}"/>
          </ac:spMkLst>
        </pc:spChg>
        <pc:graphicFrameChg chg="mod modGraphic">
          <ac:chgData name="Branden Forshee" userId="9ee336ad-2590-402a-94be-9efb46d52e47" providerId="ADAL" clId="{4E2B26EA-2CE1-4ED0-B20C-65B27E86872D}" dt="2021-02-15T23:42:05.485" v="417" actId="1076"/>
          <ac:graphicFrameMkLst>
            <pc:docMk/>
            <pc:sldMk cId="3148995818" sldId="946"/>
            <ac:graphicFrameMk id="5" creationId="{53B160B3-037E-44DE-9CB7-A820918263FF}"/>
          </ac:graphicFrameMkLst>
        </pc:graphicFrameChg>
        <pc:picChg chg="add del mod">
          <ac:chgData name="Branden Forshee" userId="9ee336ad-2590-402a-94be-9efb46d52e47" providerId="ADAL" clId="{4E2B26EA-2CE1-4ED0-B20C-65B27E86872D}" dt="2021-02-16T22:02:23.312" v="600" actId="478"/>
          <ac:picMkLst>
            <pc:docMk/>
            <pc:sldMk cId="3148995818" sldId="946"/>
            <ac:picMk id="4" creationId="{4E754C1E-CA8D-454D-9543-DBFC3B96D19F}"/>
          </ac:picMkLst>
        </pc:picChg>
        <pc:picChg chg="mod ord">
          <ac:chgData name="Branden Forshee" userId="9ee336ad-2590-402a-94be-9efb46d52e47" providerId="ADAL" clId="{4E2B26EA-2CE1-4ED0-B20C-65B27E86872D}" dt="2021-02-17T20:22:26.910" v="1461" actId="688"/>
          <ac:picMkLst>
            <pc:docMk/>
            <pc:sldMk cId="3148995818" sldId="946"/>
            <ac:picMk id="6" creationId="{F934B448-69E8-48A0-9C16-AB7EB33FB925}"/>
          </ac:picMkLst>
        </pc:picChg>
        <pc:picChg chg="mod">
          <ac:chgData name="Branden Forshee" userId="9ee336ad-2590-402a-94be-9efb46d52e47" providerId="ADAL" clId="{4E2B26EA-2CE1-4ED0-B20C-65B27E86872D}" dt="2021-02-16T22:00:21.487" v="565" actId="1076"/>
          <ac:picMkLst>
            <pc:docMk/>
            <pc:sldMk cId="3148995818" sldId="946"/>
            <ac:picMk id="7" creationId="{6797C5C5-BE3A-465B-A531-D027ACC0084C}"/>
          </ac:picMkLst>
        </pc:picChg>
        <pc:picChg chg="add del mod">
          <ac:chgData name="Branden Forshee" userId="9ee336ad-2590-402a-94be-9efb46d52e47" providerId="ADAL" clId="{4E2B26EA-2CE1-4ED0-B20C-65B27E86872D}" dt="2021-02-15T23:31:19.573" v="327" actId="478"/>
          <ac:picMkLst>
            <pc:docMk/>
            <pc:sldMk cId="3148995818" sldId="946"/>
            <ac:picMk id="12" creationId="{028A5CE9-EFD3-47B6-B9B2-E18603A34FFB}"/>
          </ac:picMkLst>
        </pc:picChg>
        <pc:picChg chg="mod">
          <ac:chgData name="Branden Forshee" userId="9ee336ad-2590-402a-94be-9efb46d52e47" providerId="ADAL" clId="{4E2B26EA-2CE1-4ED0-B20C-65B27E86872D}" dt="2021-02-17T20:22:30.489" v="1462" actId="688"/>
          <ac:picMkLst>
            <pc:docMk/>
            <pc:sldMk cId="3148995818" sldId="946"/>
            <ac:picMk id="13" creationId="{74E35E9F-1970-455F-BC92-C1A98750CDF8}"/>
          </ac:picMkLst>
        </pc:picChg>
        <pc:picChg chg="add mod">
          <ac:chgData name="Branden Forshee" userId="9ee336ad-2590-402a-94be-9efb46d52e47" providerId="ADAL" clId="{4E2B26EA-2CE1-4ED0-B20C-65B27E86872D}" dt="2021-02-15T23:31:46.879" v="332"/>
          <ac:picMkLst>
            <pc:docMk/>
            <pc:sldMk cId="3148995818" sldId="946"/>
            <ac:picMk id="16" creationId="{B19CCB78-0420-4BDA-9B8E-9273CABB7C2C}"/>
          </ac:picMkLst>
        </pc:picChg>
        <pc:picChg chg="add del mod">
          <ac:chgData name="Branden Forshee" userId="9ee336ad-2590-402a-94be-9efb46d52e47" providerId="ADAL" clId="{4E2B26EA-2CE1-4ED0-B20C-65B27E86872D}" dt="2021-02-16T22:02:26.871" v="602" actId="478"/>
          <ac:picMkLst>
            <pc:docMk/>
            <pc:sldMk cId="3148995818" sldId="946"/>
            <ac:picMk id="17" creationId="{FEE2303D-541C-4938-87A5-ED5EF43BF885}"/>
          </ac:picMkLst>
        </pc:picChg>
        <pc:picChg chg="add del mod">
          <ac:chgData name="Branden Forshee" userId="9ee336ad-2590-402a-94be-9efb46d52e47" providerId="ADAL" clId="{4E2B26EA-2CE1-4ED0-B20C-65B27E86872D}" dt="2021-02-16T22:04:40.384" v="650" actId="478"/>
          <ac:picMkLst>
            <pc:docMk/>
            <pc:sldMk cId="3148995818" sldId="946"/>
            <ac:picMk id="18" creationId="{0B8797BD-2549-409B-99FC-EC5B5C542178}"/>
          </ac:picMkLst>
        </pc:picChg>
        <pc:picChg chg="add del mod">
          <ac:chgData name="Branden Forshee" userId="9ee336ad-2590-402a-94be-9efb46d52e47" providerId="ADAL" clId="{4E2B26EA-2CE1-4ED0-B20C-65B27E86872D}" dt="2021-02-17T20:22:21.779" v="1458" actId="478"/>
          <ac:picMkLst>
            <pc:docMk/>
            <pc:sldMk cId="3148995818" sldId="946"/>
            <ac:picMk id="19" creationId="{0AE21B33-3A42-4FF7-8E39-2588120513E9}"/>
          </ac:picMkLst>
        </pc:picChg>
        <pc:picChg chg="add del mod">
          <ac:chgData name="Branden Forshee" userId="9ee336ad-2590-402a-94be-9efb46d52e47" providerId="ADAL" clId="{4E2B26EA-2CE1-4ED0-B20C-65B27E86872D}" dt="2021-02-16T22:02:06.894" v="592" actId="478"/>
          <ac:picMkLst>
            <pc:docMk/>
            <pc:sldMk cId="3148995818" sldId="946"/>
            <ac:picMk id="20" creationId="{24D35173-F084-4ECC-BF2C-9491EF18817E}"/>
          </ac:picMkLst>
        </pc:picChg>
        <pc:picChg chg="add del mod">
          <ac:chgData name="Branden Forshee" userId="9ee336ad-2590-402a-94be-9efb46d52e47" providerId="ADAL" clId="{4E2B26EA-2CE1-4ED0-B20C-65B27E86872D}" dt="2021-02-16T22:00:38.949" v="570" actId="478"/>
          <ac:picMkLst>
            <pc:docMk/>
            <pc:sldMk cId="3148995818" sldId="946"/>
            <ac:picMk id="21" creationId="{43F03E4F-3533-49CF-A5C9-64B0C5A2A7A6}"/>
          </ac:picMkLst>
        </pc:picChg>
        <pc:picChg chg="add del mod">
          <ac:chgData name="Branden Forshee" userId="9ee336ad-2590-402a-94be-9efb46d52e47" providerId="ADAL" clId="{4E2B26EA-2CE1-4ED0-B20C-65B27E86872D}" dt="2021-02-16T22:04:36.683" v="648" actId="478"/>
          <ac:picMkLst>
            <pc:docMk/>
            <pc:sldMk cId="3148995818" sldId="946"/>
            <ac:picMk id="22" creationId="{840C2261-90F8-4AE7-B9FA-8FE5403E977C}"/>
          </ac:picMkLst>
        </pc:picChg>
        <pc:picChg chg="add del mod">
          <ac:chgData name="Branden Forshee" userId="9ee336ad-2590-402a-94be-9efb46d52e47" providerId="ADAL" clId="{4E2B26EA-2CE1-4ED0-B20C-65B27E86872D}" dt="2021-02-17T20:22:23.894" v="1460" actId="478"/>
          <ac:picMkLst>
            <pc:docMk/>
            <pc:sldMk cId="3148995818" sldId="946"/>
            <ac:picMk id="23" creationId="{6C320890-2379-4A91-9679-D8BE7693D835}"/>
          </ac:picMkLst>
        </pc:picChg>
        <pc:picChg chg="add del mod">
          <ac:chgData name="Branden Forshee" userId="9ee336ad-2590-402a-94be-9efb46d52e47" providerId="ADAL" clId="{4E2B26EA-2CE1-4ED0-B20C-65B27E86872D}" dt="2021-02-16T22:04:27.639" v="643" actId="478"/>
          <ac:picMkLst>
            <pc:docMk/>
            <pc:sldMk cId="3148995818" sldId="946"/>
            <ac:picMk id="24" creationId="{F5F3B81F-3122-4C74-883A-381B93E2525C}"/>
          </ac:picMkLst>
        </pc:picChg>
        <pc:picChg chg="add del mod">
          <ac:chgData name="Branden Forshee" userId="9ee336ad-2590-402a-94be-9efb46d52e47" providerId="ADAL" clId="{4E2B26EA-2CE1-4ED0-B20C-65B27E86872D}" dt="2021-02-16T22:01:53.921" v="588" actId="478"/>
          <ac:picMkLst>
            <pc:docMk/>
            <pc:sldMk cId="3148995818" sldId="946"/>
            <ac:picMk id="25" creationId="{233776E5-065C-4E1D-B4AC-5495EBF49A1C}"/>
          </ac:picMkLst>
        </pc:picChg>
        <pc:picChg chg="add del mod">
          <ac:chgData name="Branden Forshee" userId="9ee336ad-2590-402a-94be-9efb46d52e47" providerId="ADAL" clId="{4E2B26EA-2CE1-4ED0-B20C-65B27E86872D}" dt="2021-02-16T22:02:07.616" v="593" actId="478"/>
          <ac:picMkLst>
            <pc:docMk/>
            <pc:sldMk cId="3148995818" sldId="946"/>
            <ac:picMk id="26" creationId="{DE963D0F-0AFE-41CF-B332-194EBFFE1B1F}"/>
          </ac:picMkLst>
        </pc:picChg>
        <pc:picChg chg="add del mod">
          <ac:chgData name="Branden Forshee" userId="9ee336ad-2590-402a-94be-9efb46d52e47" providerId="ADAL" clId="{4E2B26EA-2CE1-4ED0-B20C-65B27E86872D}" dt="2021-02-16T22:01:48.821" v="585" actId="478"/>
          <ac:picMkLst>
            <pc:docMk/>
            <pc:sldMk cId="3148995818" sldId="946"/>
            <ac:picMk id="27" creationId="{9EBF9146-52A5-45CB-91AE-4EDC46DB5EA2}"/>
          </ac:picMkLst>
        </pc:picChg>
        <pc:picChg chg="add del mod">
          <ac:chgData name="Branden Forshee" userId="9ee336ad-2590-402a-94be-9efb46d52e47" providerId="ADAL" clId="{4E2B26EA-2CE1-4ED0-B20C-65B27E86872D}" dt="2021-02-16T22:04:49.388" v="653" actId="478"/>
          <ac:picMkLst>
            <pc:docMk/>
            <pc:sldMk cId="3148995818" sldId="946"/>
            <ac:picMk id="28" creationId="{95235F77-50F8-4DC0-A187-0821960E10FB}"/>
          </ac:picMkLst>
        </pc:picChg>
        <pc:picChg chg="add del mod ord">
          <ac:chgData name="Branden Forshee" userId="9ee336ad-2590-402a-94be-9efb46d52e47" providerId="ADAL" clId="{4E2B26EA-2CE1-4ED0-B20C-65B27E86872D}" dt="2021-02-16T22:05:00.416" v="657" actId="478"/>
          <ac:picMkLst>
            <pc:docMk/>
            <pc:sldMk cId="3148995818" sldId="946"/>
            <ac:picMk id="29" creationId="{9F47B202-C58C-47C4-9A77-CA6AFECAA1C1}"/>
          </ac:picMkLst>
        </pc:picChg>
        <pc:picChg chg="add del mod">
          <ac:chgData name="Branden Forshee" userId="9ee336ad-2590-402a-94be-9efb46d52e47" providerId="ADAL" clId="{4E2B26EA-2CE1-4ED0-B20C-65B27E86872D}" dt="2021-02-16T22:05:01.294" v="658" actId="478"/>
          <ac:picMkLst>
            <pc:docMk/>
            <pc:sldMk cId="3148995818" sldId="946"/>
            <ac:picMk id="30" creationId="{51E276F7-E27B-4744-8ACA-7F7215A4A629}"/>
          </ac:picMkLst>
        </pc:picChg>
        <pc:picChg chg="add del mod">
          <ac:chgData name="Branden Forshee" userId="9ee336ad-2590-402a-94be-9efb46d52e47" providerId="ADAL" clId="{4E2B26EA-2CE1-4ED0-B20C-65B27E86872D}" dt="2021-02-16T22:05:12.481" v="664" actId="478"/>
          <ac:picMkLst>
            <pc:docMk/>
            <pc:sldMk cId="3148995818" sldId="946"/>
            <ac:picMk id="31" creationId="{282FB073-4CC4-42F1-9F4D-0E94DA624004}"/>
          </ac:picMkLst>
        </pc:picChg>
        <pc:picChg chg="add del mod ord">
          <ac:chgData name="Branden Forshee" userId="9ee336ad-2590-402a-94be-9efb46d52e47" providerId="ADAL" clId="{4E2B26EA-2CE1-4ED0-B20C-65B27E86872D}" dt="2021-02-17T20:22:19.590" v="1456" actId="478"/>
          <ac:picMkLst>
            <pc:docMk/>
            <pc:sldMk cId="3148995818" sldId="946"/>
            <ac:picMk id="32" creationId="{A1DAB046-605C-4E9B-9D23-83DEF85947FC}"/>
          </ac:picMkLst>
        </pc:picChg>
        <pc:picChg chg="add del mod">
          <ac:chgData name="Branden Forshee" userId="9ee336ad-2590-402a-94be-9efb46d52e47" providerId="ADAL" clId="{4E2B26EA-2CE1-4ED0-B20C-65B27E86872D}" dt="2021-02-16T22:05:04.736" v="660" actId="478"/>
          <ac:picMkLst>
            <pc:docMk/>
            <pc:sldMk cId="3148995818" sldId="946"/>
            <ac:picMk id="33" creationId="{C1BD0238-A556-43BC-85E8-9971FE3D9250}"/>
          </ac:picMkLst>
        </pc:picChg>
        <pc:picChg chg="add del mod">
          <ac:chgData name="Branden Forshee" userId="9ee336ad-2590-402a-94be-9efb46d52e47" providerId="ADAL" clId="{4E2B26EA-2CE1-4ED0-B20C-65B27E86872D}" dt="2021-02-17T20:22:18.494" v="1455" actId="478"/>
          <ac:picMkLst>
            <pc:docMk/>
            <pc:sldMk cId="3148995818" sldId="946"/>
            <ac:picMk id="34" creationId="{45120965-C27F-405F-8EC0-16B3E88F7882}"/>
          </ac:picMkLst>
        </pc:picChg>
        <pc:picChg chg="add del mod">
          <ac:chgData name="Branden Forshee" userId="9ee336ad-2590-402a-94be-9efb46d52e47" providerId="ADAL" clId="{4E2B26EA-2CE1-4ED0-B20C-65B27E86872D}" dt="2021-02-16T22:05:09.934" v="662" actId="478"/>
          <ac:picMkLst>
            <pc:docMk/>
            <pc:sldMk cId="3148995818" sldId="946"/>
            <ac:picMk id="35" creationId="{BF21C222-184B-45D8-9EE1-903B8ADD2B10}"/>
          </ac:picMkLst>
        </pc:picChg>
        <pc:picChg chg="add del mod">
          <ac:chgData name="Branden Forshee" userId="9ee336ad-2590-402a-94be-9efb46d52e47" providerId="ADAL" clId="{4E2B26EA-2CE1-4ED0-B20C-65B27E86872D}" dt="2021-02-17T20:22:20.416" v="1457" actId="478"/>
          <ac:picMkLst>
            <pc:docMk/>
            <pc:sldMk cId="3148995818" sldId="946"/>
            <ac:picMk id="36" creationId="{D1A70AD2-1B46-461A-9476-AA0909FFEA6F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5T23:36:11.537" v="367" actId="164"/>
        <pc:sldMkLst>
          <pc:docMk/>
          <pc:sldMk cId="713984594" sldId="947"/>
        </pc:sldMkLst>
        <pc:spChg chg="mod">
          <ac:chgData name="Branden Forshee" userId="9ee336ad-2590-402a-94be-9efb46d52e47" providerId="ADAL" clId="{4E2B26EA-2CE1-4ED0-B20C-65B27E86872D}" dt="2021-02-15T23:36:11.537" v="367" actId="164"/>
          <ac:spMkLst>
            <pc:docMk/>
            <pc:sldMk cId="713984594" sldId="947"/>
            <ac:spMk id="5" creationId="{623D47D1-C535-4CAA-83EB-6C43E7744B42}"/>
          </ac:spMkLst>
        </pc:spChg>
        <pc:grpChg chg="add mod">
          <ac:chgData name="Branden Forshee" userId="9ee336ad-2590-402a-94be-9efb46d52e47" providerId="ADAL" clId="{4E2B26EA-2CE1-4ED0-B20C-65B27E86872D}" dt="2021-02-15T23:36:11.537" v="367" actId="164"/>
          <ac:grpSpMkLst>
            <pc:docMk/>
            <pc:sldMk cId="713984594" sldId="947"/>
            <ac:grpSpMk id="6" creationId="{E2B8489C-CF5C-4E3C-865E-67D730FF5039}"/>
          </ac:grpSpMkLst>
        </pc:grpChg>
        <pc:picChg chg="mod">
          <ac:chgData name="Branden Forshee" userId="9ee336ad-2590-402a-94be-9efb46d52e47" providerId="ADAL" clId="{4E2B26EA-2CE1-4ED0-B20C-65B27E86872D}" dt="2021-02-15T23:36:11.537" v="367" actId="164"/>
          <ac:picMkLst>
            <pc:docMk/>
            <pc:sldMk cId="713984594" sldId="947"/>
            <ac:picMk id="4" creationId="{1659BA46-41DC-4952-B92A-3570601C4416}"/>
          </ac:picMkLst>
        </pc:picChg>
        <pc:picChg chg="add del mod">
          <ac:chgData name="Branden Forshee" userId="9ee336ad-2590-402a-94be-9efb46d52e47" providerId="ADAL" clId="{4E2B26EA-2CE1-4ED0-B20C-65B27E86872D}" dt="2021-02-15T23:31:31.305" v="330" actId="478"/>
          <ac:picMkLst>
            <pc:docMk/>
            <pc:sldMk cId="713984594" sldId="947"/>
            <ac:picMk id="9" creationId="{55318AAF-7623-4E9B-91A2-03C8AEE22BC7}"/>
          </ac:picMkLst>
        </pc:picChg>
        <pc:picChg chg="add mod">
          <ac:chgData name="Branden Forshee" userId="9ee336ad-2590-402a-94be-9efb46d52e47" providerId="ADAL" clId="{4E2B26EA-2CE1-4ED0-B20C-65B27E86872D}" dt="2021-02-15T23:31:50.198" v="333"/>
          <ac:picMkLst>
            <pc:docMk/>
            <pc:sldMk cId="713984594" sldId="947"/>
            <ac:picMk id="10" creationId="{01994208-B163-4B98-BC01-4593B72FBDD2}"/>
          </ac:picMkLst>
        </pc:picChg>
      </pc:sldChg>
      <pc:sldChg chg="addSp delSp modSp mod">
        <pc:chgData name="Branden Forshee" userId="9ee336ad-2590-402a-94be-9efb46d52e47" providerId="ADAL" clId="{4E2B26EA-2CE1-4ED0-B20C-65B27E86872D}" dt="2021-02-17T17:38:38.508" v="1078" actId="1038"/>
        <pc:sldMkLst>
          <pc:docMk/>
          <pc:sldMk cId="745424318" sldId="948"/>
        </pc:sldMkLst>
        <pc:spChg chg="add del mod ord">
          <ac:chgData name="Branden Forshee" userId="9ee336ad-2590-402a-94be-9efb46d52e47" providerId="ADAL" clId="{4E2B26EA-2CE1-4ED0-B20C-65B27E86872D}" dt="2021-02-15T21:11:00.983" v="129" actId="478"/>
          <ac:spMkLst>
            <pc:docMk/>
            <pc:sldMk cId="745424318" sldId="948"/>
            <ac:spMk id="2" creationId="{CE289715-BDF4-4300-8BE3-2CE6C211F3BE}"/>
          </ac:spMkLst>
        </pc:spChg>
        <pc:spChg chg="mod">
          <ac:chgData name="Branden Forshee" userId="9ee336ad-2590-402a-94be-9efb46d52e47" providerId="ADAL" clId="{4E2B26EA-2CE1-4ED0-B20C-65B27E86872D}" dt="2021-02-15T21:11:49.124" v="140" actId="1076"/>
          <ac:spMkLst>
            <pc:docMk/>
            <pc:sldMk cId="745424318" sldId="948"/>
            <ac:spMk id="8" creationId="{D12E7A80-EBA7-4EE7-B643-4AC36F45B1C8}"/>
          </ac:spMkLst>
        </pc:spChg>
        <pc:spChg chg="mod">
          <ac:chgData name="Branden Forshee" userId="9ee336ad-2590-402a-94be-9efb46d52e47" providerId="ADAL" clId="{4E2B26EA-2CE1-4ED0-B20C-65B27E86872D}" dt="2021-02-17T17:38:38.508" v="1078" actId="1038"/>
          <ac:spMkLst>
            <pc:docMk/>
            <pc:sldMk cId="745424318" sldId="948"/>
            <ac:spMk id="11" creationId="{253A6EF4-DE19-4201-B3CC-2820BB92D3FD}"/>
          </ac:spMkLst>
        </pc:spChg>
        <pc:picChg chg="mod modCrop">
          <ac:chgData name="Branden Forshee" userId="9ee336ad-2590-402a-94be-9efb46d52e47" providerId="ADAL" clId="{4E2B26EA-2CE1-4ED0-B20C-65B27E86872D}" dt="2021-02-15T21:11:03.963" v="131" actId="1076"/>
          <ac:picMkLst>
            <pc:docMk/>
            <pc:sldMk cId="745424318" sldId="948"/>
            <ac:picMk id="6" creationId="{64C529E9-960E-4066-A2D6-A62A46466DDF}"/>
          </ac:picMkLst>
        </pc:picChg>
        <pc:picChg chg="mod modCrop">
          <ac:chgData name="Branden Forshee" userId="9ee336ad-2590-402a-94be-9efb46d52e47" providerId="ADAL" clId="{4E2B26EA-2CE1-4ED0-B20C-65B27E86872D}" dt="2021-02-15T21:10:43.648" v="126" actId="14100"/>
          <ac:picMkLst>
            <pc:docMk/>
            <pc:sldMk cId="745424318" sldId="948"/>
            <ac:picMk id="7" creationId="{6AE4DB19-9C6B-40D9-81D2-636FB614427C}"/>
          </ac:picMkLst>
        </pc:picChg>
        <pc:picChg chg="add mod">
          <ac:chgData name="Branden Forshee" userId="9ee336ad-2590-402a-94be-9efb46d52e47" providerId="ADAL" clId="{4E2B26EA-2CE1-4ED0-B20C-65B27E86872D}" dt="2021-02-15T23:31:39.671" v="331"/>
          <ac:picMkLst>
            <pc:docMk/>
            <pc:sldMk cId="745424318" sldId="948"/>
            <ac:picMk id="9" creationId="{EB3412EB-640F-4F67-9369-51250367BAD9}"/>
          </ac:picMkLst>
        </pc:picChg>
        <pc:cxnChg chg="mod">
          <ac:chgData name="Branden Forshee" userId="9ee336ad-2590-402a-94be-9efb46d52e47" providerId="ADAL" clId="{4E2B26EA-2CE1-4ED0-B20C-65B27E86872D}" dt="2021-02-15T21:11:49.124" v="140" actId="1076"/>
          <ac:cxnSpMkLst>
            <pc:docMk/>
            <pc:sldMk cId="745424318" sldId="948"/>
            <ac:cxnSpMk id="3" creationId="{9B32C288-193D-47AF-B0A5-11CBB163623B}"/>
          </ac:cxnSpMkLst>
        </pc:cxnChg>
      </pc:sldChg>
      <pc:sldChg chg="addSp delSp modSp add del mod modShow">
        <pc:chgData name="Branden Forshee" userId="9ee336ad-2590-402a-94be-9efb46d52e47" providerId="ADAL" clId="{4E2B26EA-2CE1-4ED0-B20C-65B27E86872D}" dt="2021-02-17T18:55:41.063" v="1453" actId="2696"/>
        <pc:sldMkLst>
          <pc:docMk/>
          <pc:sldMk cId="1022104791" sldId="950"/>
        </pc:sldMkLst>
        <pc:spChg chg="mod">
          <ac:chgData name="Branden Forshee" userId="9ee336ad-2590-402a-94be-9efb46d52e47" providerId="ADAL" clId="{4E2B26EA-2CE1-4ED0-B20C-65B27E86872D}" dt="2021-02-16T23:59:12.756" v="819" actId="20577"/>
          <ac:spMkLst>
            <pc:docMk/>
            <pc:sldMk cId="1022104791" sldId="950"/>
            <ac:spMk id="10" creationId="{23FDE706-BE4A-4E74-9755-34B0A597D96F}"/>
          </ac:spMkLst>
        </pc:spChg>
        <pc:spChg chg="mod">
          <ac:chgData name="Branden Forshee" userId="9ee336ad-2590-402a-94be-9efb46d52e47" providerId="ADAL" clId="{4E2B26EA-2CE1-4ED0-B20C-65B27E86872D}" dt="2021-02-16T23:59:15.069" v="821" actId="20577"/>
          <ac:spMkLst>
            <pc:docMk/>
            <pc:sldMk cId="1022104791" sldId="950"/>
            <ac:spMk id="12" creationId="{770E6D78-8D7C-45C6-B554-10CD0277C017}"/>
          </ac:spMkLst>
        </pc:spChg>
        <pc:spChg chg="mod">
          <ac:chgData name="Branden Forshee" userId="9ee336ad-2590-402a-94be-9efb46d52e47" providerId="ADAL" clId="{4E2B26EA-2CE1-4ED0-B20C-65B27E86872D}" dt="2021-02-16T23:59:17.061" v="823" actId="20577"/>
          <ac:spMkLst>
            <pc:docMk/>
            <pc:sldMk cId="1022104791" sldId="950"/>
            <ac:spMk id="20" creationId="{A584C777-B4E0-4FE4-9749-4F2639129A04}"/>
          </ac:spMkLst>
        </pc:spChg>
        <pc:spChg chg="mod">
          <ac:chgData name="Branden Forshee" userId="9ee336ad-2590-402a-94be-9efb46d52e47" providerId="ADAL" clId="{4E2B26EA-2CE1-4ED0-B20C-65B27E86872D}" dt="2021-02-16T23:59:19.213" v="825" actId="20577"/>
          <ac:spMkLst>
            <pc:docMk/>
            <pc:sldMk cId="1022104791" sldId="950"/>
            <ac:spMk id="22" creationId="{16E85B7E-92F6-48BE-8A40-090F023467A1}"/>
          </ac:spMkLst>
        </pc:spChg>
        <pc:spChg chg="add mod">
          <ac:chgData name="Branden Forshee" userId="9ee336ad-2590-402a-94be-9efb46d52e47" providerId="ADAL" clId="{4E2B26EA-2CE1-4ED0-B20C-65B27E86872D}" dt="2021-02-17T17:40:01.765" v="1089" actId="571"/>
          <ac:spMkLst>
            <pc:docMk/>
            <pc:sldMk cId="1022104791" sldId="950"/>
            <ac:spMk id="25" creationId="{1F1EC31F-FB5C-48E1-B74D-18913DCF2AB9}"/>
          </ac:spMkLst>
        </pc:spChg>
        <pc:spChg chg="mod">
          <ac:chgData name="Branden Forshee" userId="9ee336ad-2590-402a-94be-9efb46d52e47" providerId="ADAL" clId="{4E2B26EA-2CE1-4ED0-B20C-65B27E86872D}" dt="2021-02-16T23:50:57.901" v="780" actId="14100"/>
          <ac:spMkLst>
            <pc:docMk/>
            <pc:sldMk cId="1022104791" sldId="950"/>
            <ac:spMk id="26" creationId="{511FBAE2-7DAB-4534-B4CA-8479CA351499}"/>
          </ac:spMkLst>
        </pc:spChg>
        <pc:spChg chg="mod">
          <ac:chgData name="Branden Forshee" userId="9ee336ad-2590-402a-94be-9efb46d52e47" providerId="ADAL" clId="{4E2B26EA-2CE1-4ED0-B20C-65B27E86872D}" dt="2021-02-16T23:58:24.169" v="801" actId="20577"/>
          <ac:spMkLst>
            <pc:docMk/>
            <pc:sldMk cId="1022104791" sldId="950"/>
            <ac:spMk id="28" creationId="{7BB3E020-D0E3-4B81-AB36-26D3640D79E7}"/>
          </ac:spMkLst>
        </pc:spChg>
        <pc:spChg chg="mod">
          <ac:chgData name="Branden Forshee" userId="9ee336ad-2590-402a-94be-9efb46d52e47" providerId="ADAL" clId="{4E2B26EA-2CE1-4ED0-B20C-65B27E86872D}" dt="2021-02-17T00:00:38.356" v="881" actId="20577"/>
          <ac:spMkLst>
            <pc:docMk/>
            <pc:sldMk cId="1022104791" sldId="950"/>
            <ac:spMk id="31" creationId="{6D80EC4B-7808-4897-B5EB-7732790F9D25}"/>
          </ac:spMkLst>
        </pc:spChg>
        <pc:spChg chg="mod">
          <ac:chgData name="Branden Forshee" userId="9ee336ad-2590-402a-94be-9efb46d52e47" providerId="ADAL" clId="{4E2B26EA-2CE1-4ED0-B20C-65B27E86872D}" dt="2021-02-17T17:39:59.544" v="1087" actId="1076"/>
          <ac:spMkLst>
            <pc:docMk/>
            <pc:sldMk cId="1022104791" sldId="950"/>
            <ac:spMk id="33" creationId="{437FBA0A-B7CE-4493-B698-336D391366C5}"/>
          </ac:spMkLst>
        </pc:spChg>
        <pc:spChg chg="mod">
          <ac:chgData name="Branden Forshee" userId="9ee336ad-2590-402a-94be-9efb46d52e47" providerId="ADAL" clId="{4E2B26EA-2CE1-4ED0-B20C-65B27E86872D}" dt="2021-02-17T00:00:52.740" v="909" actId="20577"/>
          <ac:spMkLst>
            <pc:docMk/>
            <pc:sldMk cId="1022104791" sldId="950"/>
            <ac:spMk id="37" creationId="{6564ED0B-A5AA-4CD7-9511-50F9DD9A16B6}"/>
          </ac:spMkLst>
        </pc:spChg>
        <pc:spChg chg="mod">
          <ac:chgData name="Branden Forshee" userId="9ee336ad-2590-402a-94be-9efb46d52e47" providerId="ADAL" clId="{4E2B26EA-2CE1-4ED0-B20C-65B27E86872D}" dt="2021-02-17T00:01:02.174" v="932" actId="20577"/>
          <ac:spMkLst>
            <pc:docMk/>
            <pc:sldMk cId="1022104791" sldId="950"/>
            <ac:spMk id="39" creationId="{62985B35-183A-4595-BEB3-BAF6E86C38FA}"/>
          </ac:spMkLst>
        </pc:spChg>
        <pc:picChg chg="add mod modCrop">
          <ac:chgData name="Branden Forshee" userId="9ee336ad-2590-402a-94be-9efb46d52e47" providerId="ADAL" clId="{4E2B26EA-2CE1-4ED0-B20C-65B27E86872D}" dt="2021-02-17T00:00:04.360" v="830" actId="732"/>
          <ac:picMkLst>
            <pc:docMk/>
            <pc:sldMk cId="1022104791" sldId="950"/>
            <ac:picMk id="21" creationId="{7F6CF874-7BE8-4911-AA90-F32B70C1CC1C}"/>
          </ac:picMkLst>
        </pc:picChg>
        <pc:picChg chg="del">
          <ac:chgData name="Branden Forshee" userId="9ee336ad-2590-402a-94be-9efb46d52e47" providerId="ADAL" clId="{4E2B26EA-2CE1-4ED0-B20C-65B27E86872D}" dt="2021-02-16T23:51:53.392" v="787" actId="478"/>
          <ac:picMkLst>
            <pc:docMk/>
            <pc:sldMk cId="1022104791" sldId="950"/>
            <ac:picMk id="1026" creationId="{DECF0113-B892-43E9-B984-D60DEA9A9523}"/>
          </ac:picMkLst>
        </pc:picChg>
        <pc:cxnChg chg="add mod">
          <ac:chgData name="Branden Forshee" userId="9ee336ad-2590-402a-94be-9efb46d52e47" providerId="ADAL" clId="{4E2B26EA-2CE1-4ED0-B20C-65B27E86872D}" dt="2021-02-17T18:05:06.793" v="1331" actId="14100"/>
          <ac:cxnSpMkLst>
            <pc:docMk/>
            <pc:sldMk cId="1022104791" sldId="950"/>
            <ac:cxnSpMk id="23" creationId="{E2BCCA67-2500-4C82-9FD6-02423341BC27}"/>
          </ac:cxnSpMkLst>
        </pc:cxnChg>
        <pc:cxnChg chg="del">
          <ac:chgData name="Branden Forshee" userId="9ee336ad-2590-402a-94be-9efb46d52e47" providerId="ADAL" clId="{4E2B26EA-2CE1-4ED0-B20C-65B27E86872D}" dt="2021-02-17T17:39:31.030" v="1080" actId="478"/>
          <ac:cxnSpMkLst>
            <pc:docMk/>
            <pc:sldMk cId="1022104791" sldId="950"/>
            <ac:cxnSpMk id="27" creationId="{9CC0FCD9-2937-473D-B0EA-A906D50C27D3}"/>
          </ac:cxnSpMkLst>
        </pc:cxnChg>
        <pc:cxnChg chg="mod">
          <ac:chgData name="Branden Forshee" userId="9ee336ad-2590-402a-94be-9efb46d52e47" providerId="ADAL" clId="{4E2B26EA-2CE1-4ED0-B20C-65B27E86872D}" dt="2021-02-17T18:05:14.725" v="1333" actId="14100"/>
          <ac:cxnSpMkLst>
            <pc:docMk/>
            <pc:sldMk cId="1022104791" sldId="950"/>
            <ac:cxnSpMk id="32" creationId="{ED3BF085-1037-415E-B1EA-1FD494C11375}"/>
          </ac:cxnSpMkLst>
        </pc:cxnChg>
        <pc:cxnChg chg="del">
          <ac:chgData name="Branden Forshee" userId="9ee336ad-2590-402a-94be-9efb46d52e47" providerId="ADAL" clId="{4E2B26EA-2CE1-4ED0-B20C-65B27E86872D}" dt="2021-02-17T17:39:32.243" v="1081" actId="478"/>
          <ac:cxnSpMkLst>
            <pc:docMk/>
            <pc:sldMk cId="1022104791" sldId="950"/>
            <ac:cxnSpMk id="45" creationId="{9283A157-A08D-4B62-8B78-9ABABB15BF9C}"/>
          </ac:cxnSpMkLst>
        </pc:cxnChg>
      </pc:sldChg>
      <pc:sldChg chg="add del">
        <pc:chgData name="Branden Forshee" userId="9ee336ad-2590-402a-94be-9efb46d52e47" providerId="ADAL" clId="{4E2B26EA-2CE1-4ED0-B20C-65B27E86872D}" dt="2021-02-15T23:16:41.108" v="170"/>
        <pc:sldMkLst>
          <pc:docMk/>
          <pc:sldMk cId="3702995038" sldId="950"/>
        </pc:sldMkLst>
      </pc:sldChg>
      <pc:sldChg chg="addSp delSp modSp add mod ord">
        <pc:chgData name="Branden Forshee" userId="9ee336ad-2590-402a-94be-9efb46d52e47" providerId="ADAL" clId="{4E2B26EA-2CE1-4ED0-B20C-65B27E86872D}" dt="2021-02-17T18:06:39.453" v="1451" actId="1076"/>
        <pc:sldMkLst>
          <pc:docMk/>
          <pc:sldMk cId="1085699583" sldId="951"/>
        </pc:sldMkLst>
        <pc:spChg chg="mod">
          <ac:chgData name="Branden Forshee" userId="9ee336ad-2590-402a-94be-9efb46d52e47" providerId="ADAL" clId="{4E2B26EA-2CE1-4ED0-B20C-65B27E86872D}" dt="2021-02-17T18:04:07.544" v="1327" actId="255"/>
          <ac:spMkLst>
            <pc:docMk/>
            <pc:sldMk cId="1085699583" sldId="951"/>
            <ac:spMk id="2" creationId="{65E8F43D-3F70-463C-A6BC-D95E56E4C925}"/>
          </ac:spMkLst>
        </pc:spChg>
        <pc:spChg chg="mod">
          <ac:chgData name="Branden Forshee" userId="9ee336ad-2590-402a-94be-9efb46d52e47" providerId="ADAL" clId="{4E2B26EA-2CE1-4ED0-B20C-65B27E86872D}" dt="2021-02-17T18:06:28.878" v="1450" actId="20577"/>
          <ac:spMkLst>
            <pc:docMk/>
            <pc:sldMk cId="1085699583" sldId="951"/>
            <ac:spMk id="9" creationId="{615087B9-EEB0-42A2-A9A8-5DDB2CC8D207}"/>
          </ac:spMkLst>
        </pc:spChg>
        <pc:spChg chg="mod">
          <ac:chgData name="Branden Forshee" userId="9ee336ad-2590-402a-94be-9efb46d52e47" providerId="ADAL" clId="{4E2B26EA-2CE1-4ED0-B20C-65B27E86872D}" dt="2021-02-17T18:06:21.187" v="1442" actId="20577"/>
          <ac:spMkLst>
            <pc:docMk/>
            <pc:sldMk cId="1085699583" sldId="951"/>
            <ac:spMk id="10" creationId="{23FDE706-BE4A-4E74-9755-34B0A597D96F}"/>
          </ac:spMkLst>
        </pc:spChg>
        <pc:spChg chg="mod">
          <ac:chgData name="Branden Forshee" userId="9ee336ad-2590-402a-94be-9efb46d52e47" providerId="ADAL" clId="{4E2B26EA-2CE1-4ED0-B20C-65B27E86872D}" dt="2021-02-17T18:06:22.979" v="1444" actId="20577"/>
          <ac:spMkLst>
            <pc:docMk/>
            <pc:sldMk cId="1085699583" sldId="951"/>
            <ac:spMk id="12" creationId="{770E6D78-8D7C-45C6-B554-10CD0277C017}"/>
          </ac:spMkLst>
        </pc:spChg>
        <pc:spChg chg="mod">
          <ac:chgData name="Branden Forshee" userId="9ee336ad-2590-402a-94be-9efb46d52e47" providerId="ADAL" clId="{4E2B26EA-2CE1-4ED0-B20C-65B27E86872D}" dt="2021-02-17T18:06:25.265" v="1446" actId="20577"/>
          <ac:spMkLst>
            <pc:docMk/>
            <pc:sldMk cId="1085699583" sldId="951"/>
            <ac:spMk id="20" creationId="{A584C777-B4E0-4FE4-9749-4F2639129A04}"/>
          </ac:spMkLst>
        </pc:spChg>
        <pc:spChg chg="mod">
          <ac:chgData name="Branden Forshee" userId="9ee336ad-2590-402a-94be-9efb46d52e47" providerId="ADAL" clId="{4E2B26EA-2CE1-4ED0-B20C-65B27E86872D}" dt="2021-02-17T18:06:26.951" v="1448" actId="20577"/>
          <ac:spMkLst>
            <pc:docMk/>
            <pc:sldMk cId="1085699583" sldId="951"/>
            <ac:spMk id="22" creationId="{16E85B7E-92F6-48BE-8A40-090F023467A1}"/>
          </ac:spMkLst>
        </pc:spChg>
        <pc:spChg chg="mod">
          <ac:chgData name="Branden Forshee" userId="9ee336ad-2590-402a-94be-9efb46d52e47" providerId="ADAL" clId="{4E2B26EA-2CE1-4ED0-B20C-65B27E86872D}" dt="2021-02-17T18:05:42.692" v="1376" actId="6549"/>
          <ac:spMkLst>
            <pc:docMk/>
            <pc:sldMk cId="1085699583" sldId="951"/>
            <ac:spMk id="31" creationId="{6D80EC4B-7808-4897-B5EB-7732790F9D25}"/>
          </ac:spMkLst>
        </pc:spChg>
        <pc:spChg chg="mod">
          <ac:chgData name="Branden Forshee" userId="9ee336ad-2590-402a-94be-9efb46d52e47" providerId="ADAL" clId="{4E2B26EA-2CE1-4ED0-B20C-65B27E86872D}" dt="2021-02-17T18:05:56.165" v="1402" actId="20577"/>
          <ac:spMkLst>
            <pc:docMk/>
            <pc:sldMk cId="1085699583" sldId="951"/>
            <ac:spMk id="37" creationId="{6564ED0B-A5AA-4CD7-9511-50F9DD9A16B6}"/>
          </ac:spMkLst>
        </pc:spChg>
        <pc:spChg chg="mod">
          <ac:chgData name="Branden Forshee" userId="9ee336ad-2590-402a-94be-9efb46d52e47" providerId="ADAL" clId="{4E2B26EA-2CE1-4ED0-B20C-65B27E86872D}" dt="2021-02-17T18:06:39.453" v="1451" actId="1076"/>
          <ac:spMkLst>
            <pc:docMk/>
            <pc:sldMk cId="1085699583" sldId="951"/>
            <ac:spMk id="39" creationId="{62985B35-183A-4595-BEB3-BAF6E86C38FA}"/>
          </ac:spMkLst>
        </pc:spChg>
        <pc:picChg chg="del">
          <ac:chgData name="Branden Forshee" userId="9ee336ad-2590-402a-94be-9efb46d52e47" providerId="ADAL" clId="{4E2B26EA-2CE1-4ED0-B20C-65B27E86872D}" dt="2021-02-17T17:53:51.279" v="1267" actId="478"/>
          <ac:picMkLst>
            <pc:docMk/>
            <pc:sldMk cId="1085699583" sldId="951"/>
            <ac:picMk id="5" creationId="{D921E888-B727-4558-B1EA-4B3F74E3957F}"/>
          </ac:picMkLst>
        </pc:picChg>
        <pc:picChg chg="add mod">
          <ac:chgData name="Branden Forshee" userId="9ee336ad-2590-402a-94be-9efb46d52e47" providerId="ADAL" clId="{4E2B26EA-2CE1-4ED0-B20C-65B27E86872D}" dt="2021-02-17T17:56:37.310" v="1285" actId="18131"/>
          <ac:picMkLst>
            <pc:docMk/>
            <pc:sldMk cId="1085699583" sldId="951"/>
            <ac:picMk id="21" creationId="{093DDA85-F481-4830-AB09-58FA1DE4B2E7}"/>
          </ac:picMkLst>
        </pc:picChg>
      </pc:sldChg>
      <pc:sldChg chg="addSp delSp modSp new del">
        <pc:chgData name="Branden Forshee" userId="9ee336ad-2590-402a-94be-9efb46d52e47" providerId="ADAL" clId="{4E2B26EA-2CE1-4ED0-B20C-65B27E86872D}" dt="2021-02-17T17:46:47.005" v="1159" actId="2696"/>
        <pc:sldMkLst>
          <pc:docMk/>
          <pc:sldMk cId="4004704093" sldId="951"/>
        </pc:sldMkLst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4" creationId="{13DFBC51-6690-47C0-B85A-ABE05E5D6559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5" creationId="{C3AF9C2D-431D-43AE-8B76-A6B5D2D5DB7C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6" creationId="{980000F5-E76F-45E9-A26D-765C9CA0BB66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7" creationId="{9F75250A-5110-48A0-B704-0D0EEC8E1125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8" creationId="{ABAA12F4-117D-4DED-9B92-06C235414980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9" creationId="{3931BF03-B064-4647-9415-C0668F751770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10" creationId="{E8FDD7B7-0099-4ED6-AEDE-20F9A98131BB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11" creationId="{7A550C1F-DB54-479F-BE5D-7FBAEB274854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12" creationId="{1D469E8F-0137-4E5D-BF61-1C207CA4E37B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13" creationId="{76584221-3256-4FD3-B103-9C26A4CC00C0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14" creationId="{7D9B0024-9FD1-4865-A364-595D57F1EC40}"/>
          </ac:spMkLst>
        </pc:spChg>
        <pc:spChg chg="add del mod">
          <ac:chgData name="Branden Forshee" userId="9ee336ad-2590-402a-94be-9efb46d52e47" providerId="ADAL" clId="{4E2B26EA-2CE1-4ED0-B20C-65B27E86872D}" dt="2021-02-17T17:46:43.938" v="1158"/>
          <ac:spMkLst>
            <pc:docMk/>
            <pc:sldMk cId="4004704093" sldId="951"/>
            <ac:spMk id="15" creationId="{F027AF07-3A85-4520-A165-B9729739A20E}"/>
          </ac:spMkLst>
        </pc:spChg>
        <pc:cxnChg chg="add del mod">
          <ac:chgData name="Branden Forshee" userId="9ee336ad-2590-402a-94be-9efb46d52e47" providerId="ADAL" clId="{4E2B26EA-2CE1-4ED0-B20C-65B27E86872D}" dt="2021-02-17T17:46:43.938" v="1158"/>
          <ac:cxnSpMkLst>
            <pc:docMk/>
            <pc:sldMk cId="4004704093" sldId="951"/>
            <ac:cxnSpMk id="16" creationId="{95186681-7AD1-49F7-A703-7E18CD4DF7D5}"/>
          </ac:cxnSpMkLst>
        </pc:cxnChg>
        <pc:cxnChg chg="add del mod">
          <ac:chgData name="Branden Forshee" userId="9ee336ad-2590-402a-94be-9efb46d52e47" providerId="ADAL" clId="{4E2B26EA-2CE1-4ED0-B20C-65B27E86872D}" dt="2021-02-17T17:46:43.938" v="1158"/>
          <ac:cxnSpMkLst>
            <pc:docMk/>
            <pc:sldMk cId="4004704093" sldId="951"/>
            <ac:cxnSpMk id="17" creationId="{8A9959B0-4E04-459D-B38E-F1DE3A6F85CA}"/>
          </ac:cxnSpMkLst>
        </pc:cxnChg>
      </pc:sldChg>
    </pc:docChg>
  </pc:docChgLst>
  <pc:docChgLst>
    <pc:chgData name="Ruth Mazara" userId="d2a0afb1-bc2f-4456-9ae4-9e9739aa8a69" providerId="ADAL" clId="{4A726519-3926-4B3C-B9D6-23DDA80D5B9E}"/>
    <pc:docChg chg="undo custSel modSld">
      <pc:chgData name="Ruth Mazara" userId="d2a0afb1-bc2f-4456-9ae4-9e9739aa8a69" providerId="ADAL" clId="{4A726519-3926-4B3C-B9D6-23DDA80D5B9E}" dt="2021-03-17T13:18:54.513" v="93" actId="20577"/>
      <pc:docMkLst>
        <pc:docMk/>
      </pc:docMkLst>
      <pc:sldChg chg="modNotesTx">
        <pc:chgData name="Ruth Mazara" userId="d2a0afb1-bc2f-4456-9ae4-9e9739aa8a69" providerId="ADAL" clId="{4A726519-3926-4B3C-B9D6-23DDA80D5B9E}" dt="2021-03-17T13:18:54.027" v="92" actId="20577"/>
        <pc:sldMkLst>
          <pc:docMk/>
          <pc:sldMk cId="4188231289" sldId="263"/>
        </pc:sldMkLst>
      </pc:sldChg>
      <pc:sldChg chg="modNotesTx">
        <pc:chgData name="Ruth Mazara" userId="d2a0afb1-bc2f-4456-9ae4-9e9739aa8a69" providerId="ADAL" clId="{4A726519-3926-4B3C-B9D6-23DDA80D5B9E}" dt="2021-03-17T13:18:53.764" v="91" actId="20577"/>
        <pc:sldMkLst>
          <pc:docMk/>
          <pc:sldMk cId="0" sldId="929"/>
        </pc:sldMkLst>
      </pc:sldChg>
      <pc:sldChg chg="modNotesTx">
        <pc:chgData name="Ruth Mazara" userId="d2a0afb1-bc2f-4456-9ae4-9e9739aa8a69" providerId="ADAL" clId="{4A726519-3926-4B3C-B9D6-23DDA80D5B9E}" dt="2021-03-17T13:18:54.513" v="93" actId="20577"/>
        <pc:sldMkLst>
          <pc:docMk/>
          <pc:sldMk cId="66719739" sldId="945"/>
        </pc:sldMkLst>
      </pc:sldChg>
    </pc:docChg>
  </pc:docChgLst>
  <pc:docChgLst>
    <pc:chgData name="Branden Forshee" userId="9ee336ad-2590-402a-94be-9efb46d52e47" providerId="ADAL" clId="{BA936CC1-55A9-4431-A8A5-D58A7E8D839B}"/>
    <pc:docChg chg="undo custSel modSld">
      <pc:chgData name="Branden Forshee" userId="9ee336ad-2590-402a-94be-9efb46d52e47" providerId="ADAL" clId="{BA936CC1-55A9-4431-A8A5-D58A7E8D839B}" dt="2021-04-05T19:17:59.870" v="743" actId="20577"/>
      <pc:docMkLst>
        <pc:docMk/>
      </pc:docMkLst>
      <pc:sldChg chg="modSp mod">
        <pc:chgData name="Branden Forshee" userId="9ee336ad-2590-402a-94be-9efb46d52e47" providerId="ADAL" clId="{BA936CC1-55A9-4431-A8A5-D58A7E8D839B}" dt="2021-04-05T18:16:02.893" v="217" actId="20577"/>
        <pc:sldMkLst>
          <pc:docMk/>
          <pc:sldMk cId="4188231289" sldId="263"/>
        </pc:sldMkLst>
        <pc:spChg chg="mod">
          <ac:chgData name="Branden Forshee" userId="9ee336ad-2590-402a-94be-9efb46d52e47" providerId="ADAL" clId="{BA936CC1-55A9-4431-A8A5-D58A7E8D839B}" dt="2021-04-05T18:16:02.893" v="217" actId="20577"/>
          <ac:spMkLst>
            <pc:docMk/>
            <pc:sldMk cId="4188231289" sldId="263"/>
            <ac:spMk id="8" creationId="{D12E7A80-EBA7-4EE7-B643-4AC36F45B1C8}"/>
          </ac:spMkLst>
        </pc:spChg>
      </pc:sldChg>
      <pc:sldChg chg="addSp delSp modSp mod">
        <pc:chgData name="Branden Forshee" userId="9ee336ad-2590-402a-94be-9efb46d52e47" providerId="ADAL" clId="{BA936CC1-55A9-4431-A8A5-D58A7E8D839B}" dt="2021-04-05T19:10:44.562" v="364" actId="14861"/>
        <pc:sldMkLst>
          <pc:docMk/>
          <pc:sldMk cId="3848742740" sldId="863"/>
        </pc:sldMkLst>
        <pc:spChg chg="add del mod">
          <ac:chgData name="Branden Forshee" userId="9ee336ad-2590-402a-94be-9efb46d52e47" providerId="ADAL" clId="{BA936CC1-55A9-4431-A8A5-D58A7E8D839B}" dt="2021-04-05T13:51:28.197" v="199" actId="21"/>
          <ac:spMkLst>
            <pc:docMk/>
            <pc:sldMk cId="3848742740" sldId="863"/>
            <ac:spMk id="2" creationId="{AE7C051B-BCCB-4B42-912C-C689CEFA1BFF}"/>
          </ac:spMkLst>
        </pc:spChg>
        <pc:spChg chg="add del mod ord">
          <ac:chgData name="Branden Forshee" userId="9ee336ad-2590-402a-94be-9efb46d52e47" providerId="ADAL" clId="{BA936CC1-55A9-4431-A8A5-D58A7E8D839B}" dt="2021-04-05T18:46:21.021" v="309" actId="478"/>
          <ac:spMkLst>
            <pc:docMk/>
            <pc:sldMk cId="3848742740" sldId="863"/>
            <ac:spMk id="6" creationId="{F8E01A6F-6C93-4711-9AB5-8FFEB8566CB7}"/>
          </ac:spMkLst>
        </pc:spChg>
        <pc:spChg chg="del mod">
          <ac:chgData name="Branden Forshee" userId="9ee336ad-2590-402a-94be-9efb46d52e47" providerId="ADAL" clId="{BA936CC1-55A9-4431-A8A5-D58A7E8D839B}" dt="2021-04-05T13:43:40.024" v="3" actId="478"/>
          <ac:spMkLst>
            <pc:docMk/>
            <pc:sldMk cId="3848742740" sldId="863"/>
            <ac:spMk id="7" creationId="{027975A8-1905-42FE-B3D7-46DE6916D6C6}"/>
          </ac:spMkLst>
        </pc:spChg>
        <pc:spChg chg="add mod ord">
          <ac:chgData name="Branden Forshee" userId="9ee336ad-2590-402a-94be-9efb46d52e47" providerId="ADAL" clId="{BA936CC1-55A9-4431-A8A5-D58A7E8D839B}" dt="2021-04-05T19:10:44.562" v="364" actId="14861"/>
          <ac:spMkLst>
            <pc:docMk/>
            <pc:sldMk cId="3848742740" sldId="863"/>
            <ac:spMk id="9" creationId="{0B0675DE-37B2-4D38-A1D8-8CADBAC41EAF}"/>
          </ac:spMkLst>
        </pc:spChg>
        <pc:spChg chg="add mod ord">
          <ac:chgData name="Branden Forshee" userId="9ee336ad-2590-402a-94be-9efb46d52e47" providerId="ADAL" clId="{BA936CC1-55A9-4431-A8A5-D58A7E8D839B}" dt="2021-04-05T18:49:11.883" v="339" actId="1037"/>
          <ac:spMkLst>
            <pc:docMk/>
            <pc:sldMk cId="3848742740" sldId="863"/>
            <ac:spMk id="15" creationId="{2ED9774F-5EAC-47CD-8457-DE019EF0C53E}"/>
          </ac:spMkLst>
        </pc:spChg>
        <pc:spChg chg="add del mod">
          <ac:chgData name="Branden Forshee" userId="9ee336ad-2590-402a-94be-9efb46d52e47" providerId="ADAL" clId="{BA936CC1-55A9-4431-A8A5-D58A7E8D839B}" dt="2021-04-05T19:09:37.813" v="360" actId="478"/>
          <ac:spMkLst>
            <pc:docMk/>
            <pc:sldMk cId="3848742740" sldId="863"/>
            <ac:spMk id="22" creationId="{BA89BA78-6B4C-448E-8395-D40284AB2CE1}"/>
          </ac:spMkLst>
        </pc:spChg>
        <pc:grpChg chg="add del mod">
          <ac:chgData name="Branden Forshee" userId="9ee336ad-2590-402a-94be-9efb46d52e47" providerId="ADAL" clId="{BA936CC1-55A9-4431-A8A5-D58A7E8D839B}" dt="2021-04-05T18:46:19.409" v="308" actId="478"/>
          <ac:grpSpMkLst>
            <pc:docMk/>
            <pc:sldMk cId="3848742740" sldId="863"/>
            <ac:grpSpMk id="12" creationId="{B0703E23-D048-4DC5-B97B-1BA81352AEF7}"/>
          </ac:grpSpMkLst>
        </pc:grpChg>
        <pc:picChg chg="del mod">
          <ac:chgData name="Branden Forshee" userId="9ee336ad-2590-402a-94be-9efb46d52e47" providerId="ADAL" clId="{BA936CC1-55A9-4431-A8A5-D58A7E8D839B}" dt="2021-04-05T18:30:44.807" v="280" actId="478"/>
          <ac:picMkLst>
            <pc:docMk/>
            <pc:sldMk cId="3848742740" sldId="863"/>
            <ac:picMk id="3" creationId="{5B543D80-2FD0-4D5E-965B-69CCFDDBAF55}"/>
          </ac:picMkLst>
        </pc:picChg>
        <pc:picChg chg="del mod">
          <ac:chgData name="Branden Forshee" userId="9ee336ad-2590-402a-94be-9efb46d52e47" providerId="ADAL" clId="{BA936CC1-55A9-4431-A8A5-D58A7E8D839B}" dt="2021-04-05T18:46:19.409" v="308" actId="478"/>
          <ac:picMkLst>
            <pc:docMk/>
            <pc:sldMk cId="3848742740" sldId="863"/>
            <ac:picMk id="5" creationId="{00000000-0000-0000-0000-000000000000}"/>
          </ac:picMkLst>
        </pc:picChg>
        <pc:picChg chg="add del mod">
          <ac:chgData name="Branden Forshee" userId="9ee336ad-2590-402a-94be-9efb46d52e47" providerId="ADAL" clId="{BA936CC1-55A9-4431-A8A5-D58A7E8D839B}" dt="2021-04-05T18:31:57.856" v="292" actId="478"/>
          <ac:picMkLst>
            <pc:docMk/>
            <pc:sldMk cId="3848742740" sldId="863"/>
            <ac:picMk id="8" creationId="{7517F5B1-F9C9-41D7-9F33-B84FE3C21004}"/>
          </ac:picMkLst>
        </pc:picChg>
        <pc:picChg chg="del mod">
          <ac:chgData name="Branden Forshee" userId="9ee336ad-2590-402a-94be-9efb46d52e47" providerId="ADAL" clId="{BA936CC1-55A9-4431-A8A5-D58A7E8D839B}" dt="2021-04-05T18:29:18.525" v="267" actId="21"/>
          <ac:picMkLst>
            <pc:docMk/>
            <pc:sldMk cId="3848742740" sldId="863"/>
            <ac:picMk id="11" creationId="{3206A1C3-0B7B-48C1-A99D-9F3C2F33FCC7}"/>
          </ac:picMkLst>
        </pc:picChg>
        <pc:picChg chg="add mod ord">
          <ac:chgData name="Branden Forshee" userId="9ee336ad-2590-402a-94be-9efb46d52e47" providerId="ADAL" clId="{BA936CC1-55A9-4431-A8A5-D58A7E8D839B}" dt="2021-04-05T18:48:32.064" v="330" actId="13244"/>
          <ac:picMkLst>
            <pc:docMk/>
            <pc:sldMk cId="3848742740" sldId="863"/>
            <ac:picMk id="14" creationId="{45B1DE38-3104-4C83-912D-ABA00BF15044}"/>
          </ac:picMkLst>
        </pc:picChg>
        <pc:picChg chg="add del mod">
          <ac:chgData name="Branden Forshee" userId="9ee336ad-2590-402a-94be-9efb46d52e47" providerId="ADAL" clId="{BA936CC1-55A9-4431-A8A5-D58A7E8D839B}" dt="2021-04-05T19:07:29.657" v="342" actId="478"/>
          <ac:picMkLst>
            <pc:docMk/>
            <pc:sldMk cId="3848742740" sldId="863"/>
            <ac:picMk id="17" creationId="{799B2D7B-C629-4BF4-8365-DB55DD91FACF}"/>
          </ac:picMkLst>
        </pc:picChg>
        <pc:picChg chg="add mod">
          <ac:chgData name="Branden Forshee" userId="9ee336ad-2590-402a-94be-9efb46d52e47" providerId="ADAL" clId="{BA936CC1-55A9-4431-A8A5-D58A7E8D839B}" dt="2021-04-05T19:07:47.017" v="348" actId="1076"/>
          <ac:picMkLst>
            <pc:docMk/>
            <pc:sldMk cId="3848742740" sldId="863"/>
            <ac:picMk id="19" creationId="{B822B7E4-23AE-4C0A-A6DC-28A9565D09AB}"/>
          </ac:picMkLst>
        </pc:picChg>
        <pc:picChg chg="add del mod">
          <ac:chgData name="Branden Forshee" userId="9ee336ad-2590-402a-94be-9efb46d52e47" providerId="ADAL" clId="{BA936CC1-55A9-4431-A8A5-D58A7E8D839B}" dt="2021-04-05T19:09:43.292" v="361" actId="478"/>
          <ac:picMkLst>
            <pc:docMk/>
            <pc:sldMk cId="3848742740" sldId="863"/>
            <ac:picMk id="21" creationId="{A0363F87-60A9-4EB5-80CE-2ED4534F7CF9}"/>
          </ac:picMkLst>
        </pc:picChg>
        <pc:cxnChg chg="del mod">
          <ac:chgData name="Branden Forshee" userId="9ee336ad-2590-402a-94be-9efb46d52e47" providerId="ADAL" clId="{BA936CC1-55A9-4431-A8A5-D58A7E8D839B}" dt="2021-04-05T18:30:46.160" v="281" actId="478"/>
          <ac:cxnSpMkLst>
            <pc:docMk/>
            <pc:sldMk cId="3848742740" sldId="863"/>
            <ac:cxnSpMk id="10" creationId="{30202B34-CA36-4ECD-96A3-19ACEBA4E33C}"/>
          </ac:cxnSpMkLst>
        </pc:cxnChg>
      </pc:sldChg>
      <pc:sldChg chg="modSp mod">
        <pc:chgData name="Branden Forshee" userId="9ee336ad-2590-402a-94be-9efb46d52e47" providerId="ADAL" clId="{BA936CC1-55A9-4431-A8A5-D58A7E8D839B}" dt="2021-04-05T18:19:52.545" v="226" actId="20577"/>
        <pc:sldMkLst>
          <pc:docMk/>
          <pc:sldMk cId="2212253012" sldId="942"/>
        </pc:sldMkLst>
        <pc:spChg chg="mod">
          <ac:chgData name="Branden Forshee" userId="9ee336ad-2590-402a-94be-9efb46d52e47" providerId="ADAL" clId="{BA936CC1-55A9-4431-A8A5-D58A7E8D839B}" dt="2021-04-05T18:19:52.545" v="226" actId="20577"/>
          <ac:spMkLst>
            <pc:docMk/>
            <pc:sldMk cId="2212253012" sldId="942"/>
            <ac:spMk id="8" creationId="{D12E7A80-EBA7-4EE7-B643-4AC36F45B1C8}"/>
          </ac:spMkLst>
        </pc:spChg>
      </pc:sldChg>
      <pc:sldChg chg="addSp delSp modSp mod">
        <pc:chgData name="Branden Forshee" userId="9ee336ad-2590-402a-94be-9efb46d52e47" providerId="ADAL" clId="{BA936CC1-55A9-4431-A8A5-D58A7E8D839B}" dt="2021-04-05T18:29:31.222" v="271" actId="1076"/>
        <pc:sldMkLst>
          <pc:docMk/>
          <pc:sldMk cId="713984594" sldId="947"/>
        </pc:sldMkLst>
        <pc:spChg chg="mod">
          <ac:chgData name="Branden Forshee" userId="9ee336ad-2590-402a-94be-9efb46d52e47" providerId="ADAL" clId="{BA936CC1-55A9-4431-A8A5-D58A7E8D839B}" dt="2021-04-05T18:21:45.087" v="227" actId="1076"/>
          <ac:spMkLst>
            <pc:docMk/>
            <pc:sldMk cId="713984594" sldId="947"/>
            <ac:spMk id="2" creationId="{00000000-0000-0000-0000-000000000000}"/>
          </ac:spMkLst>
        </pc:spChg>
        <pc:picChg chg="del">
          <ac:chgData name="Branden Forshee" userId="9ee336ad-2590-402a-94be-9efb46d52e47" providerId="ADAL" clId="{BA936CC1-55A9-4431-A8A5-D58A7E8D839B}" dt="2021-04-05T18:29:28.194" v="270" actId="478"/>
          <ac:picMkLst>
            <pc:docMk/>
            <pc:sldMk cId="713984594" sldId="947"/>
            <ac:picMk id="7" creationId="{5EDD3050-877B-4B84-A68F-1DB4BA5E46EE}"/>
          </ac:picMkLst>
        </pc:picChg>
        <pc:picChg chg="add mod">
          <ac:chgData name="Branden Forshee" userId="9ee336ad-2590-402a-94be-9efb46d52e47" providerId="ADAL" clId="{BA936CC1-55A9-4431-A8A5-D58A7E8D839B}" dt="2021-04-05T18:29:31.222" v="271" actId="1076"/>
          <ac:picMkLst>
            <pc:docMk/>
            <pc:sldMk cId="713984594" sldId="947"/>
            <ac:picMk id="11" creationId="{7167E7DB-653C-4EE2-B9DF-754453FCA9BB}"/>
          </ac:picMkLst>
        </pc:picChg>
      </pc:sldChg>
      <pc:sldChg chg="addSp delSp modSp mod">
        <pc:chgData name="Branden Forshee" userId="9ee336ad-2590-402a-94be-9efb46d52e47" providerId="ADAL" clId="{BA936CC1-55A9-4431-A8A5-D58A7E8D839B}" dt="2021-04-05T19:17:59.870" v="743" actId="20577"/>
        <pc:sldMkLst>
          <pc:docMk/>
          <pc:sldMk cId="217818854" sldId="952"/>
        </pc:sldMkLst>
        <pc:spChg chg="mod ord">
          <ac:chgData name="Branden Forshee" userId="9ee336ad-2590-402a-94be-9efb46d52e47" providerId="ADAL" clId="{BA936CC1-55A9-4431-A8A5-D58A7E8D839B}" dt="2021-04-05T19:15:26.007" v="545" actId="1076"/>
          <ac:spMkLst>
            <pc:docMk/>
            <pc:sldMk cId="217818854" sldId="952"/>
            <ac:spMk id="11" creationId="{253A6EF4-DE19-4201-B3CC-2820BB92D3FD}"/>
          </ac:spMkLst>
        </pc:spChg>
        <pc:spChg chg="add del mod">
          <ac:chgData name="Branden Forshee" userId="9ee336ad-2590-402a-94be-9efb46d52e47" providerId="ADAL" clId="{BA936CC1-55A9-4431-A8A5-D58A7E8D839B}" dt="2021-04-05T19:11:56.083" v="400"/>
          <ac:spMkLst>
            <pc:docMk/>
            <pc:sldMk cId="217818854" sldId="952"/>
            <ac:spMk id="12" creationId="{A08BD2DC-300C-4497-A807-5555750FADC6}"/>
          </ac:spMkLst>
        </pc:spChg>
        <pc:graphicFrameChg chg="mod modGraphic">
          <ac:chgData name="Branden Forshee" userId="9ee336ad-2590-402a-94be-9efb46d52e47" providerId="ADAL" clId="{BA936CC1-55A9-4431-A8A5-D58A7E8D839B}" dt="2021-04-05T19:17:59.870" v="743" actId="20577"/>
          <ac:graphicFrameMkLst>
            <pc:docMk/>
            <pc:sldMk cId="217818854" sldId="952"/>
            <ac:graphicFrameMk id="4" creationId="{C38CDB00-3BD7-4C2E-84CC-7A174502AF10}"/>
          </ac:graphicFrameMkLst>
        </pc:graphicFrameChg>
        <pc:picChg chg="add mod">
          <ac:chgData name="Branden Forshee" userId="9ee336ad-2590-402a-94be-9efb46d52e47" providerId="ADAL" clId="{BA936CC1-55A9-4431-A8A5-D58A7E8D839B}" dt="2021-04-05T18:23:28.724" v="231"/>
          <ac:picMkLst>
            <pc:docMk/>
            <pc:sldMk cId="217818854" sldId="952"/>
            <ac:picMk id="7" creationId="{4C4CE671-49FF-44BC-B005-C60918858D66}"/>
          </ac:picMkLst>
        </pc:picChg>
        <pc:picChg chg="add mod modCrop">
          <ac:chgData name="Branden Forshee" userId="9ee336ad-2590-402a-94be-9efb46d52e47" providerId="ADAL" clId="{BA936CC1-55A9-4431-A8A5-D58A7E8D839B}" dt="2021-04-05T18:28:33.465" v="263" actId="732"/>
          <ac:picMkLst>
            <pc:docMk/>
            <pc:sldMk cId="217818854" sldId="952"/>
            <ac:picMk id="8" creationId="{225F8C00-1211-48A7-A0F0-C1F108FE70F6}"/>
          </ac:picMkLst>
        </pc:picChg>
        <pc:picChg chg="del mod">
          <ac:chgData name="Branden Forshee" userId="9ee336ad-2590-402a-94be-9efb46d52e47" providerId="ADAL" clId="{BA936CC1-55A9-4431-A8A5-D58A7E8D839B}" dt="2021-04-05T18:23:22.370" v="230" actId="478"/>
          <ac:picMkLst>
            <pc:docMk/>
            <pc:sldMk cId="217818854" sldId="952"/>
            <ac:picMk id="9" creationId="{8DD2A4A2-FB5B-4869-BF31-CE94826D4E83}"/>
          </ac:picMkLst>
        </pc:picChg>
        <pc:cxnChg chg="mod">
          <ac:chgData name="Branden Forshee" userId="9ee336ad-2590-402a-94be-9efb46d52e47" providerId="ADAL" clId="{BA936CC1-55A9-4431-A8A5-D58A7E8D839B}" dt="2021-04-05T19:15:32.102" v="546" actId="14100"/>
          <ac:cxnSpMkLst>
            <pc:docMk/>
            <pc:sldMk cId="217818854" sldId="952"/>
            <ac:cxnSpMk id="3" creationId="{9B32C288-193D-47AF-B0A5-11CBB163623B}"/>
          </ac:cxnSpMkLst>
        </pc:cxnChg>
      </pc:sldChg>
    </pc:docChg>
  </pc:docChgLst>
  <pc:docChgLst>
    <pc:chgData name="Branden Forshee" userId="9ee336ad-2590-402a-94be-9efb46d52e47" providerId="ADAL" clId="{3373CED5-4A06-44B4-A1BC-E0C7BD2F2C9B}"/>
    <pc:docChg chg="undo custSel modSld">
      <pc:chgData name="Branden Forshee" userId="9ee336ad-2590-402a-94be-9efb46d52e47" providerId="ADAL" clId="{3373CED5-4A06-44B4-A1BC-E0C7BD2F2C9B}" dt="2021-04-15T18:53:23.804" v="35" actId="14100"/>
      <pc:docMkLst>
        <pc:docMk/>
      </pc:docMkLst>
      <pc:sldChg chg="addSp delSp modSp mod">
        <pc:chgData name="Branden Forshee" userId="9ee336ad-2590-402a-94be-9efb46d52e47" providerId="ADAL" clId="{3373CED5-4A06-44B4-A1BC-E0C7BD2F2C9B}" dt="2021-04-15T18:53:23.804" v="35" actId="14100"/>
        <pc:sldMkLst>
          <pc:docMk/>
          <pc:sldMk cId="3848742740" sldId="863"/>
        </pc:sldMkLst>
        <pc:cxnChg chg="add del mod">
          <ac:chgData name="Branden Forshee" userId="9ee336ad-2590-402a-94be-9efb46d52e47" providerId="ADAL" clId="{3373CED5-4A06-44B4-A1BC-E0C7BD2F2C9B}" dt="2021-04-15T18:53:23.804" v="35" actId="14100"/>
          <ac:cxnSpMkLst>
            <pc:docMk/>
            <pc:sldMk cId="3848742740" sldId="863"/>
            <ac:cxnSpMk id="4" creationId="{BF315FCC-BD3F-48B1-B7DC-D8DBB5DF290D}"/>
          </ac:cxnSpMkLst>
        </pc:cxnChg>
      </pc:sldChg>
    </pc:docChg>
  </pc:docChgLst>
  <pc:docChgLst>
    <pc:chgData name="Branden Forshee" userId="9ee336ad-2590-402a-94be-9efb46d52e47" providerId="ADAL" clId="{10F83379-D365-4097-A2C3-5848E726FA75}"/>
    <pc:docChg chg="undo redo custSel addSld modSld">
      <pc:chgData name="Branden Forshee" userId="9ee336ad-2590-402a-94be-9efb46d52e47" providerId="ADAL" clId="{10F83379-D365-4097-A2C3-5848E726FA75}" dt="2021-04-02T22:19:01.011" v="123" actId="1076"/>
      <pc:docMkLst>
        <pc:docMk/>
      </pc:docMkLst>
      <pc:sldChg chg="addSp delSp modSp add mod">
        <pc:chgData name="Branden Forshee" userId="9ee336ad-2590-402a-94be-9efb46d52e47" providerId="ADAL" clId="{10F83379-D365-4097-A2C3-5848E726FA75}" dt="2021-04-02T22:19:01.011" v="123" actId="1076"/>
        <pc:sldMkLst>
          <pc:docMk/>
          <pc:sldMk cId="217818854" sldId="952"/>
        </pc:sldMkLst>
        <pc:spChg chg="del mod">
          <ac:chgData name="Branden Forshee" userId="9ee336ad-2590-402a-94be-9efb46d52e47" providerId="ADAL" clId="{10F83379-D365-4097-A2C3-5848E726FA75}" dt="2021-04-02T21:32:22.803" v="16" actId="478"/>
          <ac:spMkLst>
            <pc:docMk/>
            <pc:sldMk cId="217818854" sldId="952"/>
            <ac:spMk id="8" creationId="{D12E7A80-EBA7-4EE7-B643-4AC36F45B1C8}"/>
          </ac:spMkLst>
        </pc:spChg>
        <pc:spChg chg="mod">
          <ac:chgData name="Branden Forshee" userId="9ee336ad-2590-402a-94be-9efb46d52e47" providerId="ADAL" clId="{10F83379-D365-4097-A2C3-5848E726FA75}" dt="2021-04-02T22:12:01.594" v="120" actId="1076"/>
          <ac:spMkLst>
            <pc:docMk/>
            <pc:sldMk cId="217818854" sldId="952"/>
            <ac:spMk id="11" creationId="{253A6EF4-DE19-4201-B3CC-2820BB92D3FD}"/>
          </ac:spMkLst>
        </pc:spChg>
        <pc:graphicFrameChg chg="add del mod modGraphic">
          <ac:chgData name="Branden Forshee" userId="9ee336ad-2590-402a-94be-9efb46d52e47" providerId="ADAL" clId="{10F83379-D365-4097-A2C3-5848E726FA75}" dt="2021-04-02T21:55:57.027" v="62" actId="478"/>
          <ac:graphicFrameMkLst>
            <pc:docMk/>
            <pc:sldMk cId="217818854" sldId="952"/>
            <ac:graphicFrameMk id="2" creationId="{FACAA6E0-0418-4C89-8052-95958679A450}"/>
          </ac:graphicFrameMkLst>
        </pc:graphicFrameChg>
        <pc:graphicFrameChg chg="add mod modGraphic">
          <ac:chgData name="Branden Forshee" userId="9ee336ad-2590-402a-94be-9efb46d52e47" providerId="ADAL" clId="{10F83379-D365-4097-A2C3-5848E726FA75}" dt="2021-04-02T22:19:01.011" v="123" actId="1076"/>
          <ac:graphicFrameMkLst>
            <pc:docMk/>
            <pc:sldMk cId="217818854" sldId="952"/>
            <ac:graphicFrameMk id="4" creationId="{C38CDB00-3BD7-4C2E-84CC-7A174502AF10}"/>
          </ac:graphicFrameMkLst>
        </pc:graphicFrameChg>
        <pc:graphicFrameChg chg="add del mod">
          <ac:chgData name="Branden Forshee" userId="9ee336ad-2590-402a-94be-9efb46d52e47" providerId="ADAL" clId="{10F83379-D365-4097-A2C3-5848E726FA75}" dt="2021-04-02T21:35:25.493" v="49" actId="478"/>
          <ac:graphicFrameMkLst>
            <pc:docMk/>
            <pc:sldMk cId="217818854" sldId="952"/>
            <ac:graphicFrameMk id="12" creationId="{6A9D5B44-DF6B-49EC-9DCC-C2AEC79677CE}"/>
          </ac:graphicFrameMkLst>
        </pc:graphicFrameChg>
        <pc:graphicFrameChg chg="add del mod">
          <ac:chgData name="Branden Forshee" userId="9ee336ad-2590-402a-94be-9efb46d52e47" providerId="ADAL" clId="{10F83379-D365-4097-A2C3-5848E726FA75}" dt="2021-04-02T21:40:34.232" v="52" actId="478"/>
          <ac:graphicFrameMkLst>
            <pc:docMk/>
            <pc:sldMk cId="217818854" sldId="952"/>
            <ac:graphicFrameMk id="13" creationId="{6A9D5B44-DF6B-49EC-9DCC-C2AEC79677CE}"/>
          </ac:graphicFrameMkLst>
        </pc:graphicFrameChg>
        <pc:picChg chg="del">
          <ac:chgData name="Branden Forshee" userId="9ee336ad-2590-402a-94be-9efb46d52e47" providerId="ADAL" clId="{10F83379-D365-4097-A2C3-5848E726FA75}" dt="2021-04-02T21:32:24.068" v="17" actId="478"/>
          <ac:picMkLst>
            <pc:docMk/>
            <pc:sldMk cId="217818854" sldId="952"/>
            <ac:picMk id="6" creationId="{9BE942C2-E3A1-43FD-95D7-B4916091A6EF}"/>
          </ac:picMkLst>
        </pc:picChg>
        <pc:picChg chg="mod">
          <ac:chgData name="Branden Forshee" userId="9ee336ad-2590-402a-94be-9efb46d52e47" providerId="ADAL" clId="{10F83379-D365-4097-A2C3-5848E726FA75}" dt="2021-04-02T21:58:52.422" v="94" actId="1076"/>
          <ac:picMkLst>
            <pc:docMk/>
            <pc:sldMk cId="217818854" sldId="952"/>
            <ac:picMk id="9" creationId="{8DD2A4A2-FB5B-4869-BF31-CE94826D4E83}"/>
          </ac:picMkLst>
        </pc:picChg>
        <pc:cxnChg chg="mod">
          <ac:chgData name="Branden Forshee" userId="9ee336ad-2590-402a-94be-9efb46d52e47" providerId="ADAL" clId="{10F83379-D365-4097-A2C3-5848E726FA75}" dt="2021-04-02T22:12:01.594" v="120" actId="1076"/>
          <ac:cxnSpMkLst>
            <pc:docMk/>
            <pc:sldMk cId="217818854" sldId="952"/>
            <ac:cxnSpMk id="3" creationId="{9B32C288-193D-47AF-B0A5-11CBB163623B}"/>
          </ac:cxnSpMkLst>
        </pc:cxnChg>
      </pc:sldChg>
    </pc:docChg>
  </pc:docChgLst>
  <pc:docChgLst>
    <pc:chgData name="Branden Forshee" userId="9ee336ad-2590-402a-94be-9efb46d52e47" providerId="ADAL" clId="{E39E8591-642D-477C-B49A-963C26A8FFCB}"/>
    <pc:docChg chg="undo redo custSel modSld">
      <pc:chgData name="Branden Forshee" userId="9ee336ad-2590-402a-94be-9efb46d52e47" providerId="ADAL" clId="{E39E8591-642D-477C-B49A-963C26A8FFCB}" dt="2021-04-08T18:36:16.086" v="337" actId="20577"/>
      <pc:docMkLst>
        <pc:docMk/>
      </pc:docMkLst>
      <pc:sldChg chg="addSp delSp modSp mod">
        <pc:chgData name="Branden Forshee" userId="9ee336ad-2590-402a-94be-9efb46d52e47" providerId="ADAL" clId="{E39E8591-642D-477C-B49A-963C26A8FFCB}" dt="2021-04-07T16:58:48.562" v="333" actId="1076"/>
        <pc:sldMkLst>
          <pc:docMk/>
          <pc:sldMk cId="3848742740" sldId="863"/>
        </pc:sldMkLst>
        <pc:spChg chg="add del mod ord">
          <ac:chgData name="Branden Forshee" userId="9ee336ad-2590-402a-94be-9efb46d52e47" providerId="ADAL" clId="{E39E8591-642D-477C-B49A-963C26A8FFCB}" dt="2021-04-07T16:34:57.709" v="13" actId="478"/>
          <ac:spMkLst>
            <pc:docMk/>
            <pc:sldMk cId="3848742740" sldId="863"/>
            <ac:spMk id="2" creationId="{F76714F4-3A8E-483E-9937-13BBB781FDB4}"/>
          </ac:spMkLst>
        </pc:spChg>
        <pc:spChg chg="mod">
          <ac:chgData name="Branden Forshee" userId="9ee336ad-2590-402a-94be-9efb46d52e47" providerId="ADAL" clId="{E39E8591-642D-477C-B49A-963C26A8FFCB}" dt="2021-04-07T16:58:04.687" v="329" actId="1076"/>
          <ac:spMkLst>
            <pc:docMk/>
            <pc:sldMk cId="3848742740" sldId="863"/>
            <ac:spMk id="9" creationId="{0B0675DE-37B2-4D38-A1D8-8CADBAC41EAF}"/>
          </ac:spMkLst>
        </pc:spChg>
        <pc:spChg chg="add mod">
          <ac:chgData name="Branden Forshee" userId="9ee336ad-2590-402a-94be-9efb46d52e47" providerId="ADAL" clId="{E39E8591-642D-477C-B49A-963C26A8FFCB}" dt="2021-04-07T16:58:48.562" v="333" actId="1076"/>
          <ac:spMkLst>
            <pc:docMk/>
            <pc:sldMk cId="3848742740" sldId="863"/>
            <ac:spMk id="13" creationId="{49A32A49-1563-4B5E-B777-86A62E544F17}"/>
          </ac:spMkLst>
        </pc:spChg>
        <pc:spChg chg="mod">
          <ac:chgData name="Branden Forshee" userId="9ee336ad-2590-402a-94be-9efb46d52e47" providerId="ADAL" clId="{E39E8591-642D-477C-B49A-963C26A8FFCB}" dt="2021-04-07T16:53:09.205" v="307" actId="1037"/>
          <ac:spMkLst>
            <pc:docMk/>
            <pc:sldMk cId="3848742740" sldId="863"/>
            <ac:spMk id="15" creationId="{2ED9774F-5EAC-47CD-8457-DE019EF0C53E}"/>
          </ac:spMkLst>
        </pc:spChg>
        <pc:spChg chg="add mod">
          <ac:chgData name="Branden Forshee" userId="9ee336ad-2590-402a-94be-9efb46d52e47" providerId="ADAL" clId="{E39E8591-642D-477C-B49A-963C26A8FFCB}" dt="2021-04-07T16:58:48.562" v="333" actId="1076"/>
          <ac:spMkLst>
            <pc:docMk/>
            <pc:sldMk cId="3848742740" sldId="863"/>
            <ac:spMk id="25" creationId="{B1890B58-6300-4797-905C-52BDEDAD8283}"/>
          </ac:spMkLst>
        </pc:spChg>
        <pc:picChg chg="mod ord modCrop">
          <ac:chgData name="Branden Forshee" userId="9ee336ad-2590-402a-94be-9efb46d52e47" providerId="ADAL" clId="{E39E8591-642D-477C-B49A-963C26A8FFCB}" dt="2021-04-07T16:55:15.606" v="320" actId="1076"/>
          <ac:picMkLst>
            <pc:docMk/>
            <pc:sldMk cId="3848742740" sldId="863"/>
            <ac:picMk id="14" creationId="{45B1DE38-3104-4C83-912D-ABA00BF15044}"/>
          </ac:picMkLst>
        </pc:picChg>
        <pc:picChg chg="add mod">
          <ac:chgData name="Branden Forshee" userId="9ee336ad-2590-402a-94be-9efb46d52e47" providerId="ADAL" clId="{E39E8591-642D-477C-B49A-963C26A8FFCB}" dt="2021-04-07T16:58:04.687" v="329" actId="1076"/>
          <ac:picMkLst>
            <pc:docMk/>
            <pc:sldMk cId="3848742740" sldId="863"/>
            <ac:picMk id="17" creationId="{C24546EA-72BF-447B-846B-67E003CD6D52}"/>
          </ac:picMkLst>
        </pc:picChg>
        <pc:picChg chg="mod">
          <ac:chgData name="Branden Forshee" userId="9ee336ad-2590-402a-94be-9efb46d52e47" providerId="ADAL" clId="{E39E8591-642D-477C-B49A-963C26A8FFCB}" dt="2021-04-07T16:58:04.687" v="329" actId="1076"/>
          <ac:picMkLst>
            <pc:docMk/>
            <pc:sldMk cId="3848742740" sldId="863"/>
            <ac:picMk id="19" creationId="{B822B7E4-23AE-4C0A-A6DC-28A9565D09AB}"/>
          </ac:picMkLst>
        </pc:picChg>
        <pc:inkChg chg="add">
          <ac:chgData name="Branden Forshee" userId="9ee336ad-2590-402a-94be-9efb46d52e47" providerId="ADAL" clId="{E39E8591-642D-477C-B49A-963C26A8FFCB}" dt="2021-04-07T16:41:10.083" v="35" actId="9405"/>
          <ac:inkMkLst>
            <pc:docMk/>
            <pc:sldMk cId="3848742740" sldId="863"/>
            <ac:inkMk id="12" creationId="{9C05C27A-3023-4496-8D8E-FE7C0A519512}"/>
          </ac:inkMkLst>
        </pc:inkChg>
        <pc:inkChg chg="add">
          <ac:chgData name="Branden Forshee" userId="9ee336ad-2590-402a-94be-9efb46d52e47" providerId="ADAL" clId="{E39E8591-642D-477C-B49A-963C26A8FFCB}" dt="2021-04-07T16:54:55.047" v="313" actId="9405"/>
          <ac:inkMkLst>
            <pc:docMk/>
            <pc:sldMk cId="3848742740" sldId="863"/>
            <ac:inkMk id="31" creationId="{0C973917-A94B-4441-9574-EFABE4DD21CA}"/>
          </ac:inkMkLst>
        </pc:inkChg>
        <pc:inkChg chg="add">
          <ac:chgData name="Branden Forshee" userId="9ee336ad-2590-402a-94be-9efb46d52e47" providerId="ADAL" clId="{E39E8591-642D-477C-B49A-963C26A8FFCB}" dt="2021-04-07T16:54:56.986" v="314" actId="9405"/>
          <ac:inkMkLst>
            <pc:docMk/>
            <pc:sldMk cId="3848742740" sldId="863"/>
            <ac:inkMk id="32" creationId="{77DEA33B-3935-45F3-9BB9-A40ED32DDED4}"/>
          </ac:inkMkLst>
        </pc:inkChg>
        <pc:inkChg chg="add">
          <ac:chgData name="Branden Forshee" userId="9ee336ad-2590-402a-94be-9efb46d52e47" providerId="ADAL" clId="{E39E8591-642D-477C-B49A-963C26A8FFCB}" dt="2021-04-07T16:54:57.859" v="315" actId="9405"/>
          <ac:inkMkLst>
            <pc:docMk/>
            <pc:sldMk cId="3848742740" sldId="863"/>
            <ac:inkMk id="33" creationId="{A289B7F1-1409-4945-8940-790740422E3E}"/>
          </ac:inkMkLst>
        </pc:inkChg>
        <pc:inkChg chg="add">
          <ac:chgData name="Branden Forshee" userId="9ee336ad-2590-402a-94be-9efb46d52e47" providerId="ADAL" clId="{E39E8591-642D-477C-B49A-963C26A8FFCB}" dt="2021-04-07T16:54:58.513" v="316" actId="9405"/>
          <ac:inkMkLst>
            <pc:docMk/>
            <pc:sldMk cId="3848742740" sldId="863"/>
            <ac:inkMk id="34" creationId="{5AE8B6D3-062C-43EA-BB8D-FB29E116C242}"/>
          </ac:inkMkLst>
        </pc:inkChg>
        <pc:inkChg chg="add">
          <ac:chgData name="Branden Forshee" userId="9ee336ad-2590-402a-94be-9efb46d52e47" providerId="ADAL" clId="{E39E8591-642D-477C-B49A-963C26A8FFCB}" dt="2021-04-07T16:55:01.659" v="317" actId="9405"/>
          <ac:inkMkLst>
            <pc:docMk/>
            <pc:sldMk cId="3848742740" sldId="863"/>
            <ac:inkMk id="35" creationId="{014ACB81-4348-466C-952B-3946C18E0108}"/>
          </ac:inkMkLst>
        </pc:inkChg>
        <pc:inkChg chg="add">
          <ac:chgData name="Branden Forshee" userId="9ee336ad-2590-402a-94be-9efb46d52e47" providerId="ADAL" clId="{E39E8591-642D-477C-B49A-963C26A8FFCB}" dt="2021-04-07T16:55:03.425" v="318" actId="9405"/>
          <ac:inkMkLst>
            <pc:docMk/>
            <pc:sldMk cId="3848742740" sldId="863"/>
            <ac:inkMk id="36" creationId="{75BE3B2E-514F-4341-9B11-57645D2BCD4B}"/>
          </ac:inkMkLst>
        </pc:inkChg>
        <pc:inkChg chg="add">
          <ac:chgData name="Branden Forshee" userId="9ee336ad-2590-402a-94be-9efb46d52e47" providerId="ADAL" clId="{E39E8591-642D-477C-B49A-963C26A8FFCB}" dt="2021-04-07T16:57:07.400" v="322" actId="9405"/>
          <ac:inkMkLst>
            <pc:docMk/>
            <pc:sldMk cId="3848742740" sldId="863"/>
            <ac:inkMk id="37" creationId="{EC750FD4-C673-487F-858A-57710E483639}"/>
          </ac:inkMkLst>
        </pc:inkChg>
        <pc:inkChg chg="add">
          <ac:chgData name="Branden Forshee" userId="9ee336ad-2590-402a-94be-9efb46d52e47" providerId="ADAL" clId="{E39E8591-642D-477C-B49A-963C26A8FFCB}" dt="2021-04-07T16:57:09.544" v="323" actId="9405"/>
          <ac:inkMkLst>
            <pc:docMk/>
            <pc:sldMk cId="3848742740" sldId="863"/>
            <ac:inkMk id="38" creationId="{921C171A-E136-48DB-92AA-0C10961FEF0F}"/>
          </ac:inkMkLst>
        </pc:inkChg>
        <pc:inkChg chg="add">
          <ac:chgData name="Branden Forshee" userId="9ee336ad-2590-402a-94be-9efb46d52e47" providerId="ADAL" clId="{E39E8591-642D-477C-B49A-963C26A8FFCB}" dt="2021-04-07T16:58:13.263" v="330" actId="9405"/>
          <ac:inkMkLst>
            <pc:docMk/>
            <pc:sldMk cId="3848742740" sldId="863"/>
            <ac:inkMk id="39" creationId="{289250D6-97E1-42B5-8321-CFB4F3C62CED}"/>
          </ac:inkMkLst>
        </pc:inkChg>
        <pc:cxnChg chg="add mod ord">
          <ac:chgData name="Branden Forshee" userId="9ee336ad-2590-402a-94be-9efb46d52e47" providerId="ADAL" clId="{E39E8591-642D-477C-B49A-963C26A8FFCB}" dt="2021-04-07T16:53:27.218" v="309" actId="166"/>
          <ac:cxnSpMkLst>
            <pc:docMk/>
            <pc:sldMk cId="3848742740" sldId="863"/>
            <ac:cxnSpMk id="4" creationId="{BF315FCC-BD3F-48B1-B7DC-D8DBB5DF290D}"/>
          </ac:cxnSpMkLst>
        </pc:cxnChg>
        <pc:cxnChg chg="add mod">
          <ac:chgData name="Branden Forshee" userId="9ee336ad-2590-402a-94be-9efb46d52e47" providerId="ADAL" clId="{E39E8591-642D-477C-B49A-963C26A8FFCB}" dt="2021-04-07T16:45:27.110" v="137" actId="14100"/>
          <ac:cxnSpMkLst>
            <pc:docMk/>
            <pc:sldMk cId="3848742740" sldId="863"/>
            <ac:cxnSpMk id="20" creationId="{810C92A5-3EBD-4721-BD06-06EE6F659BE3}"/>
          </ac:cxnSpMkLst>
        </pc:cxnChg>
        <pc:cxnChg chg="add mod ord">
          <ac:chgData name="Branden Forshee" userId="9ee336ad-2590-402a-94be-9efb46d52e47" providerId="ADAL" clId="{E39E8591-642D-477C-B49A-963C26A8FFCB}" dt="2021-04-07T16:58:48.562" v="333" actId="1076"/>
          <ac:cxnSpMkLst>
            <pc:docMk/>
            <pc:sldMk cId="3848742740" sldId="863"/>
            <ac:cxnSpMk id="22" creationId="{03B1AB5A-85A1-43AE-AF30-89474FDEAC6A}"/>
          </ac:cxnSpMkLst>
        </pc:cxnChg>
      </pc:sldChg>
      <pc:sldChg chg="modSp mod">
        <pc:chgData name="Branden Forshee" userId="9ee336ad-2590-402a-94be-9efb46d52e47" providerId="ADAL" clId="{E39E8591-642D-477C-B49A-963C26A8FFCB}" dt="2021-04-07T16:51:19.482" v="241" actId="14100"/>
        <pc:sldMkLst>
          <pc:docMk/>
          <pc:sldMk cId="1043158867" sldId="940"/>
        </pc:sldMkLst>
        <pc:picChg chg="mod">
          <ac:chgData name="Branden Forshee" userId="9ee336ad-2590-402a-94be-9efb46d52e47" providerId="ADAL" clId="{E39E8591-642D-477C-B49A-963C26A8FFCB}" dt="2021-04-07T16:51:19.482" v="241" actId="14100"/>
          <ac:picMkLst>
            <pc:docMk/>
            <pc:sldMk cId="1043158867" sldId="940"/>
            <ac:picMk id="23" creationId="{4D8BCDE2-1D04-49C8-AC1B-D7C76F7C7BB1}"/>
          </ac:picMkLst>
        </pc:picChg>
      </pc:sldChg>
      <pc:sldChg chg="modSp mod">
        <pc:chgData name="Branden Forshee" userId="9ee336ad-2590-402a-94be-9efb46d52e47" providerId="ADAL" clId="{E39E8591-642D-477C-B49A-963C26A8FFCB}" dt="2021-04-08T18:36:16.086" v="337" actId="20577"/>
        <pc:sldMkLst>
          <pc:docMk/>
          <pc:sldMk cId="217818854" sldId="952"/>
        </pc:sldMkLst>
        <pc:graphicFrameChg chg="mod modGraphic">
          <ac:chgData name="Branden Forshee" userId="9ee336ad-2590-402a-94be-9efb46d52e47" providerId="ADAL" clId="{E39E8591-642D-477C-B49A-963C26A8FFCB}" dt="2021-04-08T18:36:16.086" v="337" actId="20577"/>
          <ac:graphicFrameMkLst>
            <pc:docMk/>
            <pc:sldMk cId="217818854" sldId="952"/>
            <ac:graphicFrameMk id="4" creationId="{C38CDB00-3BD7-4C2E-84CC-7A174502AF10}"/>
          </ac:graphicFrameMkLst>
        </pc:graphicFrameChg>
      </pc:sldChg>
    </pc:docChg>
  </pc:docChgLst>
  <pc:docChgLst>
    <pc:chgData name="Branden Forshee" userId="9ee336ad-2590-402a-94be-9efb46d52e47" providerId="ADAL" clId="{C9F28A62-8283-4F10-A8F1-C65F92E0648E}"/>
    <pc:docChg chg="modSld">
      <pc:chgData name="Branden Forshee" userId="9ee336ad-2590-402a-94be-9efb46d52e47" providerId="ADAL" clId="{C9F28A62-8283-4F10-A8F1-C65F92E0648E}" dt="2021-02-22T15:33:53.536" v="1" actId="339"/>
      <pc:docMkLst>
        <pc:docMk/>
      </pc:docMkLst>
      <pc:sldChg chg="modSp mod">
        <pc:chgData name="Branden Forshee" userId="9ee336ad-2590-402a-94be-9efb46d52e47" providerId="ADAL" clId="{C9F28A62-8283-4F10-A8F1-C65F92E0648E}" dt="2021-02-22T15:33:53.536" v="1" actId="339"/>
        <pc:sldMkLst>
          <pc:docMk/>
          <pc:sldMk cId="2212253012" sldId="942"/>
        </pc:sldMkLst>
        <pc:picChg chg="mod">
          <ac:chgData name="Branden Forshee" userId="9ee336ad-2590-402a-94be-9efb46d52e47" providerId="ADAL" clId="{C9F28A62-8283-4F10-A8F1-C65F92E0648E}" dt="2021-02-22T15:33:53.536" v="1" actId="339"/>
          <ac:picMkLst>
            <pc:docMk/>
            <pc:sldMk cId="2212253012" sldId="942"/>
            <ac:picMk id="9" creationId="{C6AA8793-FCDC-4873-B976-2E4909DF0DB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CD1B6F-91CA-4822-917C-E540A3234ED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5B9663-559F-439F-B361-08F15405A581}">
      <dgm:prSet phldrT="[Text]" custT="1"/>
      <dgm:spPr>
        <a:solidFill>
          <a:srgbClr val="FEA800"/>
        </a:solidFill>
        <a:ln>
          <a:noFill/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Franklin Gothic Medium" panose="020B0603020102020204" pitchFamily="34" charset="0"/>
            </a:rPr>
            <a:t>INFORMATION SESSION</a:t>
          </a:r>
        </a:p>
      </dgm:t>
    </dgm:pt>
    <dgm:pt modelId="{4701975E-EAE4-4ACA-92FF-3A31AD477145}" type="parTrans" cxnId="{0358E080-FFE8-4603-A532-4CF7654AB13E}">
      <dgm:prSet/>
      <dgm:spPr/>
      <dgm:t>
        <a:bodyPr/>
        <a:lstStyle/>
        <a:p>
          <a:endParaRPr lang="en-US"/>
        </a:p>
      </dgm:t>
    </dgm:pt>
    <dgm:pt modelId="{3AA12F04-9E66-407F-AA8D-25E1B9BB3E51}" type="sibTrans" cxnId="{0358E080-FFE8-4603-A532-4CF7654AB13E}">
      <dgm:prSet/>
      <dgm:spPr>
        <a:solidFill>
          <a:srgbClr val="454545"/>
        </a:solidFill>
        <a:ln>
          <a:noFill/>
        </a:ln>
      </dgm:spPr>
      <dgm:t>
        <a:bodyPr/>
        <a:lstStyle/>
        <a:p>
          <a:endParaRPr lang="en-US"/>
        </a:p>
      </dgm:t>
    </dgm:pt>
    <dgm:pt modelId="{2506F531-B152-4306-806B-005EDF18DFD8}">
      <dgm:prSet phldrT="[Text]" custT="1"/>
      <dgm:spPr>
        <a:solidFill>
          <a:srgbClr val="FEA800"/>
        </a:solidFill>
        <a:ln>
          <a:noFill/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Franklin Gothic Medium" panose="020B0603020102020204" pitchFamily="34" charset="0"/>
            </a:rPr>
            <a:t>CALL-BACKS</a:t>
          </a:r>
        </a:p>
      </dgm:t>
    </dgm:pt>
    <dgm:pt modelId="{60BD8131-461B-49F6-BD4F-EB8738994C05}" type="parTrans" cxnId="{E17BEE23-60DC-4B97-A450-99CD4D52E190}">
      <dgm:prSet/>
      <dgm:spPr/>
      <dgm:t>
        <a:bodyPr/>
        <a:lstStyle/>
        <a:p>
          <a:endParaRPr lang="en-US"/>
        </a:p>
      </dgm:t>
    </dgm:pt>
    <dgm:pt modelId="{E8061EF9-75A3-413E-B94E-4DC3CE65ED52}" type="sibTrans" cxnId="{E17BEE23-60DC-4B97-A450-99CD4D52E190}">
      <dgm:prSet/>
      <dgm:spPr/>
      <dgm:t>
        <a:bodyPr/>
        <a:lstStyle/>
        <a:p>
          <a:endParaRPr lang="en-US"/>
        </a:p>
      </dgm:t>
    </dgm:pt>
    <dgm:pt modelId="{034E5047-5B5D-4A52-9A1E-042C49F5782D}">
      <dgm:prSet phldrT="[Text]" custT="1"/>
      <dgm:spPr>
        <a:solidFill>
          <a:srgbClr val="FEA800"/>
        </a:solidFill>
        <a:ln>
          <a:noFill/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Franklin Gothic Medium" panose="020B0603020102020204" pitchFamily="34" charset="0"/>
            </a:rPr>
            <a:t>ASSESSMENTS</a:t>
          </a:r>
        </a:p>
      </dgm:t>
    </dgm:pt>
    <dgm:pt modelId="{9255010D-6342-42FF-8131-BA3D1E7A0A00}" type="parTrans" cxnId="{8E8181C1-07CD-4983-A645-C38B5C6FC927}">
      <dgm:prSet/>
      <dgm:spPr/>
      <dgm:t>
        <a:bodyPr/>
        <a:lstStyle/>
        <a:p>
          <a:endParaRPr lang="en-US"/>
        </a:p>
      </dgm:t>
    </dgm:pt>
    <dgm:pt modelId="{43438116-4345-4790-B084-1B8DB2E3A9FA}" type="sibTrans" cxnId="{8E8181C1-07CD-4983-A645-C38B5C6FC927}">
      <dgm:prSet/>
      <dgm:spPr>
        <a:solidFill>
          <a:srgbClr val="454545"/>
        </a:solidFill>
        <a:ln>
          <a:noFill/>
        </a:ln>
      </dgm:spPr>
      <dgm:t>
        <a:bodyPr/>
        <a:lstStyle/>
        <a:p>
          <a:endParaRPr lang="en-US"/>
        </a:p>
      </dgm:t>
    </dgm:pt>
    <dgm:pt modelId="{291646F2-BC36-4F15-A1D0-7A51A05E3648}">
      <dgm:prSet phldrT="[Text]" custT="1"/>
      <dgm:spPr>
        <a:solidFill>
          <a:srgbClr val="FEA800"/>
        </a:solidFill>
        <a:ln>
          <a:noFill/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Franklin Gothic Medium" panose="020B0603020102020204" pitchFamily="34" charset="0"/>
            </a:rPr>
            <a:t>REGISTER VIA WEBSITE</a:t>
          </a:r>
        </a:p>
      </dgm:t>
    </dgm:pt>
    <dgm:pt modelId="{1FC146FE-A1A6-4647-ADB6-7ED5B18424BD}" type="parTrans" cxnId="{A5ACADD3-61DC-4053-AE6A-0E03B2BF01CC}">
      <dgm:prSet/>
      <dgm:spPr/>
      <dgm:t>
        <a:bodyPr/>
        <a:lstStyle/>
        <a:p>
          <a:endParaRPr lang="en-US"/>
        </a:p>
      </dgm:t>
    </dgm:pt>
    <dgm:pt modelId="{FD16DE8F-FE65-46C3-97A6-945EFF7404F7}" type="sibTrans" cxnId="{A5ACADD3-61DC-4053-AE6A-0E03B2BF01CC}">
      <dgm:prSet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3A70F023-ED64-4505-B4C8-E86F6BE7C472}" type="pres">
      <dgm:prSet presAssocID="{31CD1B6F-91CA-4822-917C-E540A3234ED0}" presName="outerComposite" presStyleCnt="0">
        <dgm:presLayoutVars>
          <dgm:chMax val="5"/>
          <dgm:dir/>
          <dgm:resizeHandles val="exact"/>
        </dgm:presLayoutVars>
      </dgm:prSet>
      <dgm:spPr/>
    </dgm:pt>
    <dgm:pt modelId="{BBF0108B-E07B-404D-B50E-07CB4B42651D}" type="pres">
      <dgm:prSet presAssocID="{31CD1B6F-91CA-4822-917C-E540A3234ED0}" presName="dummyMaxCanvas" presStyleCnt="0">
        <dgm:presLayoutVars/>
      </dgm:prSet>
      <dgm:spPr/>
    </dgm:pt>
    <dgm:pt modelId="{B5077D5A-F4D9-46D6-808B-C91811D20E8C}" type="pres">
      <dgm:prSet presAssocID="{31CD1B6F-91CA-4822-917C-E540A3234ED0}" presName="FourNodes_1" presStyleLbl="node1" presStyleIdx="0" presStyleCnt="4">
        <dgm:presLayoutVars>
          <dgm:bulletEnabled val="1"/>
        </dgm:presLayoutVars>
      </dgm:prSet>
      <dgm:spPr/>
    </dgm:pt>
    <dgm:pt modelId="{5EE6F0A3-9916-43B8-863F-AA25960B0F3F}" type="pres">
      <dgm:prSet presAssocID="{31CD1B6F-91CA-4822-917C-E540A3234ED0}" presName="FourNodes_2" presStyleLbl="node1" presStyleIdx="1" presStyleCnt="4">
        <dgm:presLayoutVars>
          <dgm:bulletEnabled val="1"/>
        </dgm:presLayoutVars>
      </dgm:prSet>
      <dgm:spPr/>
    </dgm:pt>
    <dgm:pt modelId="{289C1AE7-4E3E-4746-9DDE-78C90623CA60}" type="pres">
      <dgm:prSet presAssocID="{31CD1B6F-91CA-4822-917C-E540A3234ED0}" presName="FourNodes_3" presStyleLbl="node1" presStyleIdx="2" presStyleCnt="4">
        <dgm:presLayoutVars>
          <dgm:bulletEnabled val="1"/>
        </dgm:presLayoutVars>
      </dgm:prSet>
      <dgm:spPr/>
    </dgm:pt>
    <dgm:pt modelId="{1B61152B-0BA5-4586-BC36-CDBED9FD4E64}" type="pres">
      <dgm:prSet presAssocID="{31CD1B6F-91CA-4822-917C-E540A3234ED0}" presName="FourNodes_4" presStyleLbl="node1" presStyleIdx="3" presStyleCnt="4" custLinFactNeighborX="7391" custLinFactNeighborY="27570">
        <dgm:presLayoutVars>
          <dgm:bulletEnabled val="1"/>
        </dgm:presLayoutVars>
      </dgm:prSet>
      <dgm:spPr/>
    </dgm:pt>
    <dgm:pt modelId="{9325DE77-6AE2-4471-BF9D-0FB4AAD44CA7}" type="pres">
      <dgm:prSet presAssocID="{31CD1B6F-91CA-4822-917C-E540A3234ED0}" presName="FourConn_1-2" presStyleLbl="fgAccFollowNode1" presStyleIdx="0" presStyleCnt="3">
        <dgm:presLayoutVars>
          <dgm:bulletEnabled val="1"/>
        </dgm:presLayoutVars>
      </dgm:prSet>
      <dgm:spPr/>
    </dgm:pt>
    <dgm:pt modelId="{A1D266CE-723B-40B4-9A55-16FD2E663A01}" type="pres">
      <dgm:prSet presAssocID="{31CD1B6F-91CA-4822-917C-E540A3234ED0}" presName="FourConn_2-3" presStyleLbl="fgAccFollowNode1" presStyleIdx="1" presStyleCnt="3">
        <dgm:presLayoutVars>
          <dgm:bulletEnabled val="1"/>
        </dgm:presLayoutVars>
      </dgm:prSet>
      <dgm:spPr/>
    </dgm:pt>
    <dgm:pt modelId="{E08D10CF-A07F-44FD-9763-239E1A29751E}" type="pres">
      <dgm:prSet presAssocID="{31CD1B6F-91CA-4822-917C-E540A3234ED0}" presName="FourConn_3-4" presStyleLbl="fgAccFollowNode1" presStyleIdx="2" presStyleCnt="3">
        <dgm:presLayoutVars>
          <dgm:bulletEnabled val="1"/>
        </dgm:presLayoutVars>
      </dgm:prSet>
      <dgm:spPr/>
    </dgm:pt>
    <dgm:pt modelId="{78971A41-F081-478A-A36C-0204B85C3916}" type="pres">
      <dgm:prSet presAssocID="{31CD1B6F-91CA-4822-917C-E540A3234ED0}" presName="FourNodes_1_text" presStyleLbl="node1" presStyleIdx="3" presStyleCnt="4">
        <dgm:presLayoutVars>
          <dgm:bulletEnabled val="1"/>
        </dgm:presLayoutVars>
      </dgm:prSet>
      <dgm:spPr/>
    </dgm:pt>
    <dgm:pt modelId="{A4B538E2-CEE5-42E4-A1EA-D914D3E28B9B}" type="pres">
      <dgm:prSet presAssocID="{31CD1B6F-91CA-4822-917C-E540A3234ED0}" presName="FourNodes_2_text" presStyleLbl="node1" presStyleIdx="3" presStyleCnt="4">
        <dgm:presLayoutVars>
          <dgm:bulletEnabled val="1"/>
        </dgm:presLayoutVars>
      </dgm:prSet>
      <dgm:spPr/>
    </dgm:pt>
    <dgm:pt modelId="{EE224B8C-5BF7-4F12-B0AC-AD0B6AF10677}" type="pres">
      <dgm:prSet presAssocID="{31CD1B6F-91CA-4822-917C-E540A3234ED0}" presName="FourNodes_3_text" presStyleLbl="node1" presStyleIdx="3" presStyleCnt="4">
        <dgm:presLayoutVars>
          <dgm:bulletEnabled val="1"/>
        </dgm:presLayoutVars>
      </dgm:prSet>
      <dgm:spPr/>
    </dgm:pt>
    <dgm:pt modelId="{24BBB627-32C0-4FD8-B37C-6D4D6E47A3F7}" type="pres">
      <dgm:prSet presAssocID="{31CD1B6F-91CA-4822-917C-E540A3234ED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F764D08-E16E-4CDD-AA42-76BAE84FF22C}" type="presOf" srcId="{43438116-4345-4790-B084-1B8DB2E3A9FA}" destId="{E08D10CF-A07F-44FD-9763-239E1A29751E}" srcOrd="0" destOrd="0" presId="urn:microsoft.com/office/officeart/2005/8/layout/vProcess5"/>
    <dgm:cxn modelId="{075A6917-D2FA-4C44-997A-B89E868E745A}" type="presOf" srcId="{A45B9663-559F-439F-B361-08F15405A581}" destId="{5EE6F0A3-9916-43B8-863F-AA25960B0F3F}" srcOrd="0" destOrd="0" presId="urn:microsoft.com/office/officeart/2005/8/layout/vProcess5"/>
    <dgm:cxn modelId="{E17BEE23-60DC-4B97-A450-99CD4D52E190}" srcId="{31CD1B6F-91CA-4822-917C-E540A3234ED0}" destId="{2506F531-B152-4306-806B-005EDF18DFD8}" srcOrd="3" destOrd="0" parTransId="{60BD8131-461B-49F6-BD4F-EB8738994C05}" sibTransId="{E8061EF9-75A3-413E-B94E-4DC3CE65ED52}"/>
    <dgm:cxn modelId="{FDD2D424-1E2B-466C-8A7B-2824B76826EE}" type="presOf" srcId="{31CD1B6F-91CA-4822-917C-E540A3234ED0}" destId="{3A70F023-ED64-4505-B4C8-E86F6BE7C472}" srcOrd="0" destOrd="0" presId="urn:microsoft.com/office/officeart/2005/8/layout/vProcess5"/>
    <dgm:cxn modelId="{7B156469-DECD-4383-97D0-658C1B72D7DE}" type="presOf" srcId="{034E5047-5B5D-4A52-9A1E-042C49F5782D}" destId="{289C1AE7-4E3E-4746-9DDE-78C90623CA60}" srcOrd="0" destOrd="0" presId="urn:microsoft.com/office/officeart/2005/8/layout/vProcess5"/>
    <dgm:cxn modelId="{5EE35C6B-617D-4A40-A5D1-AD214BF9378C}" type="presOf" srcId="{291646F2-BC36-4F15-A1D0-7A51A05E3648}" destId="{78971A41-F081-478A-A36C-0204B85C3916}" srcOrd="1" destOrd="0" presId="urn:microsoft.com/office/officeart/2005/8/layout/vProcess5"/>
    <dgm:cxn modelId="{2CC4416C-5EE8-49EF-B8DC-AD5FAF155E12}" type="presOf" srcId="{2506F531-B152-4306-806B-005EDF18DFD8}" destId="{1B61152B-0BA5-4586-BC36-CDBED9FD4E64}" srcOrd="0" destOrd="0" presId="urn:microsoft.com/office/officeart/2005/8/layout/vProcess5"/>
    <dgm:cxn modelId="{649B397A-63F7-48BF-A6E5-04CD741C0460}" type="presOf" srcId="{291646F2-BC36-4F15-A1D0-7A51A05E3648}" destId="{B5077D5A-F4D9-46D6-808B-C91811D20E8C}" srcOrd="0" destOrd="0" presId="urn:microsoft.com/office/officeart/2005/8/layout/vProcess5"/>
    <dgm:cxn modelId="{0358E080-FFE8-4603-A532-4CF7654AB13E}" srcId="{31CD1B6F-91CA-4822-917C-E540A3234ED0}" destId="{A45B9663-559F-439F-B361-08F15405A581}" srcOrd="1" destOrd="0" parTransId="{4701975E-EAE4-4ACA-92FF-3A31AD477145}" sibTransId="{3AA12F04-9E66-407F-AA8D-25E1B9BB3E51}"/>
    <dgm:cxn modelId="{159403A0-E2AC-431C-9F7A-17C60F2BA928}" type="presOf" srcId="{A45B9663-559F-439F-B361-08F15405A581}" destId="{A4B538E2-CEE5-42E4-A1EA-D914D3E28B9B}" srcOrd="1" destOrd="0" presId="urn:microsoft.com/office/officeart/2005/8/layout/vProcess5"/>
    <dgm:cxn modelId="{8E8181C1-07CD-4983-A645-C38B5C6FC927}" srcId="{31CD1B6F-91CA-4822-917C-E540A3234ED0}" destId="{034E5047-5B5D-4A52-9A1E-042C49F5782D}" srcOrd="2" destOrd="0" parTransId="{9255010D-6342-42FF-8131-BA3D1E7A0A00}" sibTransId="{43438116-4345-4790-B084-1B8DB2E3A9FA}"/>
    <dgm:cxn modelId="{05113AC3-ABB2-4308-BBD0-C6ECE3F5C76F}" type="presOf" srcId="{034E5047-5B5D-4A52-9A1E-042C49F5782D}" destId="{EE224B8C-5BF7-4F12-B0AC-AD0B6AF10677}" srcOrd="1" destOrd="0" presId="urn:microsoft.com/office/officeart/2005/8/layout/vProcess5"/>
    <dgm:cxn modelId="{A5ACADD3-61DC-4053-AE6A-0E03B2BF01CC}" srcId="{31CD1B6F-91CA-4822-917C-E540A3234ED0}" destId="{291646F2-BC36-4F15-A1D0-7A51A05E3648}" srcOrd="0" destOrd="0" parTransId="{1FC146FE-A1A6-4647-ADB6-7ED5B18424BD}" sibTransId="{FD16DE8F-FE65-46C3-97A6-945EFF7404F7}"/>
    <dgm:cxn modelId="{1F6878EB-51E2-4F26-B2B6-15AC1B116156}" type="presOf" srcId="{2506F531-B152-4306-806B-005EDF18DFD8}" destId="{24BBB627-32C0-4FD8-B37C-6D4D6E47A3F7}" srcOrd="1" destOrd="0" presId="urn:microsoft.com/office/officeart/2005/8/layout/vProcess5"/>
    <dgm:cxn modelId="{E0F992EE-72AD-477A-BFEA-00B2FADFF9EA}" type="presOf" srcId="{3AA12F04-9E66-407F-AA8D-25E1B9BB3E51}" destId="{A1D266CE-723B-40B4-9A55-16FD2E663A01}" srcOrd="0" destOrd="0" presId="urn:microsoft.com/office/officeart/2005/8/layout/vProcess5"/>
    <dgm:cxn modelId="{AAF10FFC-CCFF-4060-B6C6-49C3EDC713AB}" type="presOf" srcId="{FD16DE8F-FE65-46C3-97A6-945EFF7404F7}" destId="{9325DE77-6AE2-4471-BF9D-0FB4AAD44CA7}" srcOrd="0" destOrd="0" presId="urn:microsoft.com/office/officeart/2005/8/layout/vProcess5"/>
    <dgm:cxn modelId="{B7F92AC4-97AD-4E79-8329-F5214692320E}" type="presParOf" srcId="{3A70F023-ED64-4505-B4C8-E86F6BE7C472}" destId="{BBF0108B-E07B-404D-B50E-07CB4B42651D}" srcOrd="0" destOrd="0" presId="urn:microsoft.com/office/officeart/2005/8/layout/vProcess5"/>
    <dgm:cxn modelId="{34E53117-AB36-4CEB-9B09-F682628A9F33}" type="presParOf" srcId="{3A70F023-ED64-4505-B4C8-E86F6BE7C472}" destId="{B5077D5A-F4D9-46D6-808B-C91811D20E8C}" srcOrd="1" destOrd="0" presId="urn:microsoft.com/office/officeart/2005/8/layout/vProcess5"/>
    <dgm:cxn modelId="{6A794BD1-EBC1-4CF9-BE1B-5CC59EED9B71}" type="presParOf" srcId="{3A70F023-ED64-4505-B4C8-E86F6BE7C472}" destId="{5EE6F0A3-9916-43B8-863F-AA25960B0F3F}" srcOrd="2" destOrd="0" presId="urn:microsoft.com/office/officeart/2005/8/layout/vProcess5"/>
    <dgm:cxn modelId="{D7F64292-4F17-4814-919E-E81189123A97}" type="presParOf" srcId="{3A70F023-ED64-4505-B4C8-E86F6BE7C472}" destId="{289C1AE7-4E3E-4746-9DDE-78C90623CA60}" srcOrd="3" destOrd="0" presId="urn:microsoft.com/office/officeart/2005/8/layout/vProcess5"/>
    <dgm:cxn modelId="{54542C9A-FFE6-4A8D-BC08-B84E1C60BF13}" type="presParOf" srcId="{3A70F023-ED64-4505-B4C8-E86F6BE7C472}" destId="{1B61152B-0BA5-4586-BC36-CDBED9FD4E64}" srcOrd="4" destOrd="0" presId="urn:microsoft.com/office/officeart/2005/8/layout/vProcess5"/>
    <dgm:cxn modelId="{9D78B42E-073C-41BB-B6D7-72D01881327D}" type="presParOf" srcId="{3A70F023-ED64-4505-B4C8-E86F6BE7C472}" destId="{9325DE77-6AE2-4471-BF9D-0FB4AAD44CA7}" srcOrd="5" destOrd="0" presId="urn:microsoft.com/office/officeart/2005/8/layout/vProcess5"/>
    <dgm:cxn modelId="{3D87936D-0BB3-45C4-9622-F69AAAF6B151}" type="presParOf" srcId="{3A70F023-ED64-4505-B4C8-E86F6BE7C472}" destId="{A1D266CE-723B-40B4-9A55-16FD2E663A01}" srcOrd="6" destOrd="0" presId="urn:microsoft.com/office/officeart/2005/8/layout/vProcess5"/>
    <dgm:cxn modelId="{2A642EC3-6716-48DE-990D-1DC9ABF05E10}" type="presParOf" srcId="{3A70F023-ED64-4505-B4C8-E86F6BE7C472}" destId="{E08D10CF-A07F-44FD-9763-239E1A29751E}" srcOrd="7" destOrd="0" presId="urn:microsoft.com/office/officeart/2005/8/layout/vProcess5"/>
    <dgm:cxn modelId="{052DD029-7D63-47EB-A297-410182BC2C3B}" type="presParOf" srcId="{3A70F023-ED64-4505-B4C8-E86F6BE7C472}" destId="{78971A41-F081-478A-A36C-0204B85C3916}" srcOrd="8" destOrd="0" presId="urn:microsoft.com/office/officeart/2005/8/layout/vProcess5"/>
    <dgm:cxn modelId="{D4098DE3-6738-439C-9F62-6A93F63D661D}" type="presParOf" srcId="{3A70F023-ED64-4505-B4C8-E86F6BE7C472}" destId="{A4B538E2-CEE5-42E4-A1EA-D914D3E28B9B}" srcOrd="9" destOrd="0" presId="urn:microsoft.com/office/officeart/2005/8/layout/vProcess5"/>
    <dgm:cxn modelId="{D05E54E7-977A-447C-AD43-094B92B13143}" type="presParOf" srcId="{3A70F023-ED64-4505-B4C8-E86F6BE7C472}" destId="{EE224B8C-5BF7-4F12-B0AC-AD0B6AF10677}" srcOrd="10" destOrd="0" presId="urn:microsoft.com/office/officeart/2005/8/layout/vProcess5"/>
    <dgm:cxn modelId="{7A3195CF-EFCF-4596-8ABF-13782A6DDDE2}" type="presParOf" srcId="{3A70F023-ED64-4505-B4C8-E86F6BE7C472}" destId="{24BBB627-32C0-4FD8-B37C-6D4D6E47A3F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77D5A-F4D9-46D6-808B-C91811D20E8C}">
      <dsp:nvSpPr>
        <dsp:cNvPr id="0" name=""/>
        <dsp:cNvSpPr/>
      </dsp:nvSpPr>
      <dsp:spPr>
        <a:xfrm>
          <a:off x="0" y="0"/>
          <a:ext cx="5723893" cy="1033434"/>
        </a:xfrm>
        <a:prstGeom prst="roundRect">
          <a:avLst>
            <a:gd name="adj" fmla="val 10000"/>
          </a:avLst>
        </a:prstGeom>
        <a:solidFill>
          <a:srgbClr val="FEA8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Franklin Gothic Medium" panose="020B0603020102020204" pitchFamily="34" charset="0"/>
            </a:rPr>
            <a:t>REGISTER VIA WEBSITE</a:t>
          </a:r>
        </a:p>
      </dsp:txBody>
      <dsp:txXfrm>
        <a:off x="30268" y="30268"/>
        <a:ext cx="4521412" cy="972898"/>
      </dsp:txXfrm>
    </dsp:sp>
    <dsp:sp modelId="{5EE6F0A3-9916-43B8-863F-AA25960B0F3F}">
      <dsp:nvSpPr>
        <dsp:cNvPr id="0" name=""/>
        <dsp:cNvSpPr/>
      </dsp:nvSpPr>
      <dsp:spPr>
        <a:xfrm>
          <a:off x="479376" y="1221331"/>
          <a:ext cx="5723893" cy="1033434"/>
        </a:xfrm>
        <a:prstGeom prst="roundRect">
          <a:avLst>
            <a:gd name="adj" fmla="val 10000"/>
          </a:avLst>
        </a:prstGeom>
        <a:solidFill>
          <a:srgbClr val="FEA8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Franklin Gothic Medium" panose="020B0603020102020204" pitchFamily="34" charset="0"/>
            </a:rPr>
            <a:t>INFORMATION SESSION</a:t>
          </a:r>
        </a:p>
      </dsp:txBody>
      <dsp:txXfrm>
        <a:off x="509644" y="1251599"/>
        <a:ext cx="4512249" cy="972898"/>
      </dsp:txXfrm>
    </dsp:sp>
    <dsp:sp modelId="{289C1AE7-4E3E-4746-9DDE-78C90623CA60}">
      <dsp:nvSpPr>
        <dsp:cNvPr id="0" name=""/>
        <dsp:cNvSpPr/>
      </dsp:nvSpPr>
      <dsp:spPr>
        <a:xfrm>
          <a:off x="951597" y="2442662"/>
          <a:ext cx="5723893" cy="1033434"/>
        </a:xfrm>
        <a:prstGeom prst="roundRect">
          <a:avLst>
            <a:gd name="adj" fmla="val 10000"/>
          </a:avLst>
        </a:prstGeom>
        <a:solidFill>
          <a:srgbClr val="FEA8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Franklin Gothic Medium" panose="020B0603020102020204" pitchFamily="34" charset="0"/>
            </a:rPr>
            <a:t>ASSESSMENTS</a:t>
          </a:r>
        </a:p>
      </dsp:txBody>
      <dsp:txXfrm>
        <a:off x="981865" y="2472930"/>
        <a:ext cx="4519404" cy="972898"/>
      </dsp:txXfrm>
    </dsp:sp>
    <dsp:sp modelId="{1B61152B-0BA5-4586-BC36-CDBED9FD4E64}">
      <dsp:nvSpPr>
        <dsp:cNvPr id="0" name=""/>
        <dsp:cNvSpPr/>
      </dsp:nvSpPr>
      <dsp:spPr>
        <a:xfrm>
          <a:off x="1430973" y="3663993"/>
          <a:ext cx="5723893" cy="1033434"/>
        </a:xfrm>
        <a:prstGeom prst="roundRect">
          <a:avLst>
            <a:gd name="adj" fmla="val 10000"/>
          </a:avLst>
        </a:prstGeom>
        <a:solidFill>
          <a:srgbClr val="FEA8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Franklin Gothic Medium" panose="020B0603020102020204" pitchFamily="34" charset="0"/>
            </a:rPr>
            <a:t>CALL-BACKS</a:t>
          </a:r>
        </a:p>
      </dsp:txBody>
      <dsp:txXfrm>
        <a:off x="1461241" y="3694261"/>
        <a:ext cx="4512249" cy="972898"/>
      </dsp:txXfrm>
    </dsp:sp>
    <dsp:sp modelId="{9325DE77-6AE2-4471-BF9D-0FB4AAD44CA7}">
      <dsp:nvSpPr>
        <dsp:cNvPr id="0" name=""/>
        <dsp:cNvSpPr/>
      </dsp:nvSpPr>
      <dsp:spPr>
        <a:xfrm>
          <a:off x="5052161" y="791516"/>
          <a:ext cx="671732" cy="671732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75000"/>
            <a:lumOff val="25000"/>
          </a:schemeClr>
        </a:solidFill>
        <a:ln w="25400" cap="flat" cmpd="sng" algn="ctr">
          <a:solidFill>
            <a:schemeClr val="tx1">
              <a:lumMod val="75000"/>
              <a:lumOff val="2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03301" y="791516"/>
        <a:ext cx="369452" cy="505478"/>
      </dsp:txXfrm>
    </dsp:sp>
    <dsp:sp modelId="{A1D266CE-723B-40B4-9A55-16FD2E663A01}">
      <dsp:nvSpPr>
        <dsp:cNvPr id="0" name=""/>
        <dsp:cNvSpPr/>
      </dsp:nvSpPr>
      <dsp:spPr>
        <a:xfrm>
          <a:off x="5531537" y="2012847"/>
          <a:ext cx="671732" cy="671732"/>
        </a:xfrm>
        <a:prstGeom prst="downArrow">
          <a:avLst>
            <a:gd name="adj1" fmla="val 55000"/>
            <a:gd name="adj2" fmla="val 45000"/>
          </a:avLst>
        </a:prstGeom>
        <a:solidFill>
          <a:srgbClr val="45454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682677" y="2012847"/>
        <a:ext cx="369452" cy="505478"/>
      </dsp:txXfrm>
    </dsp:sp>
    <dsp:sp modelId="{E08D10CF-A07F-44FD-9763-239E1A29751E}">
      <dsp:nvSpPr>
        <dsp:cNvPr id="0" name=""/>
        <dsp:cNvSpPr/>
      </dsp:nvSpPr>
      <dsp:spPr>
        <a:xfrm>
          <a:off x="6003758" y="3234179"/>
          <a:ext cx="671732" cy="671732"/>
        </a:xfrm>
        <a:prstGeom prst="downArrow">
          <a:avLst>
            <a:gd name="adj1" fmla="val 55000"/>
            <a:gd name="adj2" fmla="val 45000"/>
          </a:avLst>
        </a:prstGeom>
        <a:solidFill>
          <a:srgbClr val="45454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6154898" y="3234179"/>
        <a:ext cx="369452" cy="505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41:1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8:1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4:5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4:5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4:5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4:5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5:0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5:03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7:07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16:57:09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1B6D0C-CE1D-41D2-BF8F-158417912490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8D783D-51B4-4658-9A40-B64968E69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246C9F1-29A3-4B88-8833-23296759D344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210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2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60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0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7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0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1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783D-51B4-4658-9A40-B64968E69D5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43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783D-51B4-4658-9A40-B64968E69D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1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4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8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783D-51B4-4658-9A40-B64968E69D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06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7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7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8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6FB46-4E7A-45F7-82C3-D85B615791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2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0BC5-CC1A-4BAD-8A55-8041E902C14F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A5A2-BB42-4A53-90FA-8336600A0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7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customXml" Target="../ink/ink6.xml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5" Type="http://schemas.openxmlformats.org/officeDocument/2006/relationships/image" Target="../media/image2.png"/><Relationship Id="rId15" Type="http://schemas.openxmlformats.org/officeDocument/2006/relationships/customXml" Target="../ink/ink9.xm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customXml" Target="../ink/ink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8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hyperlink" Target="mailto:ruth.winc@moorecommunityhouse.or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burnett@moorecommunityhouse.org" TargetMode="External"/><Relationship Id="rId5" Type="http://schemas.openxmlformats.org/officeDocument/2006/relationships/hyperlink" Target="http://www.facebook.com/MCHWomeninConstruction" TargetMode="External"/><Relationship Id="rId4" Type="http://schemas.openxmlformats.org/officeDocument/2006/relationships/hyperlink" Target="http://www.moorecommunityhouse.org/winc" TargetMode="Externa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B1AB5A-85A1-43AE-AF30-89474FDEAC6A}"/>
              </a:ext>
            </a:extLst>
          </p:cNvPr>
          <p:cNvCxnSpPr>
            <a:cxnSpLocks/>
          </p:cNvCxnSpPr>
          <p:nvPr/>
        </p:nvCxnSpPr>
        <p:spPr>
          <a:xfrm>
            <a:off x="-53" y="4067451"/>
            <a:ext cx="4227047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B0675DE-37B2-4D38-A1D8-8CADBAC41EAF}"/>
              </a:ext>
            </a:extLst>
          </p:cNvPr>
          <p:cNvSpPr/>
          <p:nvPr/>
        </p:nvSpPr>
        <p:spPr>
          <a:xfrm>
            <a:off x="0" y="625459"/>
            <a:ext cx="9680932" cy="1937442"/>
          </a:xfrm>
          <a:prstGeom prst="rect">
            <a:avLst/>
          </a:prstGeom>
          <a:solidFill>
            <a:srgbClr val="FEA8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D9774F-5EAC-47CD-8457-DE019EF0C53E}"/>
              </a:ext>
            </a:extLst>
          </p:cNvPr>
          <p:cNvSpPr/>
          <p:nvPr/>
        </p:nvSpPr>
        <p:spPr>
          <a:xfrm rot="1298123">
            <a:off x="7497931" y="2050471"/>
            <a:ext cx="581890" cy="283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22B7E4-23AE-4C0A-A6DC-28A9565D0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7" y="789140"/>
            <a:ext cx="6759871" cy="16100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C05C27A-3023-4496-8D8E-FE7C0A519512}"/>
                  </a:ext>
                </a:extLst>
              </p14:cNvPr>
              <p14:cNvContentPartPr/>
              <p14:nvPr/>
            </p14:nvContentPartPr>
            <p14:xfrm>
              <a:off x="4678342" y="324377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C05C27A-3023-4496-8D8E-FE7C0A5195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9342" y="323513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9A32A49-1563-4B5E-B777-86A62E544F17}"/>
              </a:ext>
            </a:extLst>
          </p:cNvPr>
          <p:cNvSpPr txBox="1"/>
          <p:nvPr/>
        </p:nvSpPr>
        <p:spPr>
          <a:xfrm>
            <a:off x="195377" y="3442385"/>
            <a:ext cx="4119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Franklin Gothic Demi" panose="020B0703020102020204" pitchFamily="34" charset="0"/>
              </a:rPr>
              <a:t>PROGRAM OVERVIEW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24546EA-72BF-447B-846B-67E003CD6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2" y="5387497"/>
            <a:ext cx="1005540" cy="106590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0C92A5-3EBD-4721-BD06-06EE6F659BE3}"/>
              </a:ext>
            </a:extLst>
          </p:cNvPr>
          <p:cNvCxnSpPr>
            <a:cxnSpLocks/>
          </p:cNvCxnSpPr>
          <p:nvPr/>
        </p:nvCxnSpPr>
        <p:spPr>
          <a:xfrm>
            <a:off x="2544111" y="7018614"/>
            <a:ext cx="0" cy="0"/>
          </a:xfrm>
          <a:prstGeom prst="line">
            <a:avLst/>
          </a:prstGeom>
          <a:ln w="57150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1890B58-6300-4797-905C-52BDEDAD8283}"/>
              </a:ext>
            </a:extLst>
          </p:cNvPr>
          <p:cNvSpPr txBox="1"/>
          <p:nvPr/>
        </p:nvSpPr>
        <p:spPr>
          <a:xfrm>
            <a:off x="222752" y="4169458"/>
            <a:ext cx="957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Demi" panose="020B0703020102020204" pitchFamily="34" charset="0"/>
              </a:rPr>
              <a:t>V1.2021</a:t>
            </a:r>
          </a:p>
        </p:txBody>
      </p:sp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5B1DE38-3104-4C83-912D-ABA00BF150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"/>
          <a:stretch/>
        </p:blipFill>
        <p:spPr>
          <a:xfrm>
            <a:off x="6032804" y="-10951"/>
            <a:ext cx="6148987" cy="69365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15FCC-BD3F-48B1-B7DC-D8DBB5DF290D}"/>
              </a:ext>
            </a:extLst>
          </p:cNvPr>
          <p:cNvCxnSpPr>
            <a:cxnSpLocks/>
          </p:cNvCxnSpPr>
          <p:nvPr/>
        </p:nvCxnSpPr>
        <p:spPr>
          <a:xfrm flipH="1">
            <a:off x="6096000" y="-17131"/>
            <a:ext cx="2726858" cy="6875131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C973917-A94B-4441-9574-EFABE4DD21CA}"/>
                  </a:ext>
                </a:extLst>
              </p14:cNvPr>
              <p14:cNvContentPartPr/>
              <p14:nvPr/>
            </p14:nvContentPartPr>
            <p14:xfrm>
              <a:off x="5017822" y="280023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C973917-A94B-4441-9574-EFABE4DD21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9182" y="27912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7DEA33B-3935-45F3-9BB9-A40ED32DDED4}"/>
                  </a:ext>
                </a:extLst>
              </p14:cNvPr>
              <p14:cNvContentPartPr/>
              <p14:nvPr/>
            </p14:nvContentPartPr>
            <p14:xfrm>
              <a:off x="5072902" y="283335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7DEA33B-3935-45F3-9BB9-A40ED32DDE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3902" y="28243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89B7F1-1409-4945-8940-790740422E3E}"/>
                  </a:ext>
                </a:extLst>
              </p14:cNvPr>
              <p14:cNvContentPartPr/>
              <p14:nvPr/>
            </p14:nvContentPartPr>
            <p14:xfrm>
              <a:off x="8160982" y="1058917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89B7F1-1409-4945-8940-790740422E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52342" y="10502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AE8B6D3-062C-43EA-BB8D-FB29E116C242}"/>
                  </a:ext>
                </a:extLst>
              </p14:cNvPr>
              <p14:cNvContentPartPr/>
              <p14:nvPr/>
            </p14:nvContentPartPr>
            <p14:xfrm>
              <a:off x="7722502" y="11467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AE8B6D3-062C-43EA-BB8D-FB29E116C2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3862" y="11381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14ACB81-4348-466C-952B-3946C18E0108}"/>
                  </a:ext>
                </a:extLst>
              </p14:cNvPr>
              <p14:cNvContentPartPr/>
              <p14:nvPr/>
            </p14:nvContentPartPr>
            <p14:xfrm>
              <a:off x="5532262" y="982597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14ACB81-4348-466C-952B-3946C18E01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3622" y="9739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5BE3B2E-514F-4341-9B11-57645D2BCD4B}"/>
                  </a:ext>
                </a:extLst>
              </p14:cNvPr>
              <p14:cNvContentPartPr/>
              <p14:nvPr/>
            </p14:nvContentPartPr>
            <p14:xfrm>
              <a:off x="5324542" y="1836517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5BE3B2E-514F-4341-9B11-57645D2BCD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5542" y="18275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C750FD4-C673-487F-858A-57710E483639}"/>
                  </a:ext>
                </a:extLst>
              </p14:cNvPr>
              <p14:cNvContentPartPr/>
              <p14:nvPr/>
            </p14:nvContentPartPr>
            <p14:xfrm>
              <a:off x="1918942" y="444273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C750FD4-C673-487F-858A-57710E4836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09942" y="44340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21C171A-E136-48DB-92AA-0C10961FEF0F}"/>
                  </a:ext>
                </a:extLst>
              </p14:cNvPr>
              <p14:cNvContentPartPr/>
              <p14:nvPr/>
            </p14:nvContentPartPr>
            <p14:xfrm>
              <a:off x="1875022" y="445389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21C171A-E136-48DB-92AA-0C10961FEF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6022" y="44452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89250D6-97E1-42B5-8321-CFB4F3C62CED}"/>
                  </a:ext>
                </a:extLst>
              </p14:cNvPr>
              <p14:cNvContentPartPr/>
              <p14:nvPr/>
            </p14:nvContentPartPr>
            <p14:xfrm>
              <a:off x="57022" y="359997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89250D6-97E1-42B5-8321-CFB4F3C62C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22" y="359097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874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F43D-3F70-463C-A6BC-D95E56E4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8" y="484525"/>
            <a:ext cx="5565962" cy="76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Franklin Gothic Demi" panose="020B0703020102020204" pitchFamily="34" charset="0"/>
              </a:rPr>
              <a:t>WOMEN IN TRADES 101</a:t>
            </a:r>
            <a:endParaRPr lang="en-US" sz="4000" dirty="0">
              <a:solidFill>
                <a:srgbClr val="FEA8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C6F38-DCFC-481E-BE51-1B29BFE1D6A0}"/>
              </a:ext>
            </a:extLst>
          </p:cNvPr>
          <p:cNvSpPr/>
          <p:nvPr/>
        </p:nvSpPr>
        <p:spPr>
          <a:xfrm>
            <a:off x="16607" y="1828963"/>
            <a:ext cx="5540300" cy="32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087B9-EEB0-42A2-A9A8-5DDB2CC8D207}"/>
              </a:ext>
            </a:extLst>
          </p:cNvPr>
          <p:cNvSpPr txBox="1"/>
          <p:nvPr/>
        </p:nvSpPr>
        <p:spPr>
          <a:xfrm>
            <a:off x="3070864" y="1858227"/>
            <a:ext cx="24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2</a:t>
            </a:r>
            <a:r>
              <a:rPr lang="en-US" sz="1200" dirty="0"/>
              <a:t> </a:t>
            </a:r>
            <a:r>
              <a:rPr lang="en-US" sz="1200" b="1" dirty="0"/>
              <a:t>WEEKS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FDE706-BE4A-4E74-9755-34B0A597D96F}"/>
              </a:ext>
            </a:extLst>
          </p:cNvPr>
          <p:cNvSpPr/>
          <p:nvPr/>
        </p:nvSpPr>
        <p:spPr>
          <a:xfrm>
            <a:off x="170611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MON.</a:t>
            </a:r>
          </a:p>
          <a:p>
            <a:pPr algn="ctr"/>
            <a:endParaRPr lang="en-US" sz="700" b="1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 2:00PM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0E6D78-8D7C-45C6-B554-10CD0277C017}"/>
              </a:ext>
            </a:extLst>
          </p:cNvPr>
          <p:cNvSpPr/>
          <p:nvPr/>
        </p:nvSpPr>
        <p:spPr>
          <a:xfrm>
            <a:off x="1269520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TUES.</a:t>
            </a:r>
          </a:p>
          <a:p>
            <a:pPr algn="ctr"/>
            <a:endParaRPr lang="en-US" sz="700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 2:00PM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84C777-B4E0-4FE4-9749-4F2639129A04}"/>
              </a:ext>
            </a:extLst>
          </p:cNvPr>
          <p:cNvSpPr/>
          <p:nvPr/>
        </p:nvSpPr>
        <p:spPr>
          <a:xfrm>
            <a:off x="2368429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WED.</a:t>
            </a:r>
          </a:p>
          <a:p>
            <a:pPr algn="ctr"/>
            <a:endParaRPr lang="en-US" sz="700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 2:00PM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85B7E-92F6-48BE-8A40-090F023467A1}"/>
              </a:ext>
            </a:extLst>
          </p:cNvPr>
          <p:cNvSpPr/>
          <p:nvPr/>
        </p:nvSpPr>
        <p:spPr>
          <a:xfrm>
            <a:off x="3467338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THURS.</a:t>
            </a:r>
          </a:p>
          <a:p>
            <a:pPr algn="ctr"/>
            <a:endParaRPr lang="en-US" sz="700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 2:00PM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CBA907-E21A-43DD-B9C6-E413E15C840B}"/>
              </a:ext>
            </a:extLst>
          </p:cNvPr>
          <p:cNvSpPr/>
          <p:nvPr/>
        </p:nvSpPr>
        <p:spPr>
          <a:xfrm>
            <a:off x="4566247" y="2344066"/>
            <a:ext cx="932507" cy="900978"/>
          </a:xfrm>
          <a:prstGeom prst="rect">
            <a:avLst/>
          </a:prstGeom>
          <a:solidFill>
            <a:srgbClr val="454545"/>
          </a:solidFill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EA800"/>
                </a:solidFill>
              </a:rPr>
              <a:t>FRI.</a:t>
            </a:r>
          </a:p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Personal Development Day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2DA128-CCB0-46C7-B379-4128AF1EAB6F}"/>
              </a:ext>
            </a:extLst>
          </p:cNvPr>
          <p:cNvSpPr/>
          <p:nvPr/>
        </p:nvSpPr>
        <p:spPr>
          <a:xfrm>
            <a:off x="4679" y="3497033"/>
            <a:ext cx="5555836" cy="32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CURRICULUM SNAPSHOT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80EC4B-7808-4897-B5EB-7732790F9D25}"/>
              </a:ext>
            </a:extLst>
          </p:cNvPr>
          <p:cNvSpPr/>
          <p:nvPr/>
        </p:nvSpPr>
        <p:spPr>
          <a:xfrm>
            <a:off x="132379" y="4017584"/>
            <a:ext cx="1671386" cy="470947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History of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Women in Trades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64ED0B-A5AA-4CD7-9511-50F9DD9A16B6}"/>
              </a:ext>
            </a:extLst>
          </p:cNvPr>
          <p:cNvSpPr/>
          <p:nvPr/>
        </p:nvSpPr>
        <p:spPr>
          <a:xfrm>
            <a:off x="1973909" y="4014533"/>
            <a:ext cx="1671386" cy="470947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OSHA 10hr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985B35-183A-4595-BEB3-BAF6E86C38FA}"/>
              </a:ext>
            </a:extLst>
          </p:cNvPr>
          <p:cNvSpPr/>
          <p:nvPr/>
        </p:nvSpPr>
        <p:spPr>
          <a:xfrm>
            <a:off x="3811696" y="4014532"/>
            <a:ext cx="1671386" cy="470947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Heavy Equipment Operator Card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1393C6D-2B9D-4E5E-BFB8-CFCE60053C30}"/>
              </a:ext>
            </a:extLst>
          </p:cNvPr>
          <p:cNvCxnSpPr>
            <a:cxnSpLocks/>
          </p:cNvCxnSpPr>
          <p:nvPr/>
        </p:nvCxnSpPr>
        <p:spPr>
          <a:xfrm flipV="1">
            <a:off x="0" y="2148211"/>
            <a:ext cx="5554338" cy="2396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83A157-A08D-4B62-8B78-9ABABB15BF9C}"/>
              </a:ext>
            </a:extLst>
          </p:cNvPr>
          <p:cNvCxnSpPr>
            <a:cxnSpLocks/>
          </p:cNvCxnSpPr>
          <p:nvPr/>
        </p:nvCxnSpPr>
        <p:spPr>
          <a:xfrm>
            <a:off x="-5447" y="3818677"/>
            <a:ext cx="5547856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0D273D2-4D59-44FD-A235-4BD888091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" y="6425460"/>
            <a:ext cx="1736436" cy="4135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93E590-6EE7-4671-AF93-5966606CC64F}"/>
              </a:ext>
            </a:extLst>
          </p:cNvPr>
          <p:cNvSpPr/>
          <p:nvPr/>
        </p:nvSpPr>
        <p:spPr>
          <a:xfrm>
            <a:off x="-3002" y="4706185"/>
            <a:ext cx="5555836" cy="32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COVID-19 ADAPTATION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8169B5-4F95-40AA-A7B1-3A4A3A366C40}"/>
              </a:ext>
            </a:extLst>
          </p:cNvPr>
          <p:cNvCxnSpPr>
            <a:cxnSpLocks/>
          </p:cNvCxnSpPr>
          <p:nvPr/>
        </p:nvCxnSpPr>
        <p:spPr>
          <a:xfrm>
            <a:off x="-13128" y="5027829"/>
            <a:ext cx="5547856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7008F01-248C-488C-84BB-33EF1667DA17}"/>
              </a:ext>
            </a:extLst>
          </p:cNvPr>
          <p:cNvSpPr txBox="1"/>
          <p:nvPr/>
        </p:nvSpPr>
        <p:spPr>
          <a:xfrm>
            <a:off x="32068" y="5170831"/>
            <a:ext cx="6156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Hybrid class format</a:t>
            </a: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Limited class sizes</a:t>
            </a:r>
          </a:p>
        </p:txBody>
      </p:sp>
      <p:pic>
        <p:nvPicPr>
          <p:cNvPr id="21" name="Picture 2" descr="No photo description available.">
            <a:extLst>
              <a:ext uri="{FF2B5EF4-FFF2-40B4-BE49-F238E27FC236}">
                <a16:creationId xmlns:a16="http://schemas.microsoft.com/office/drawing/2014/main" id="{093DDA85-F481-4830-AB09-58FA1DE4B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-2469" r="30775" b="2469"/>
          <a:stretch/>
        </p:blipFill>
        <p:spPr bwMode="auto">
          <a:xfrm>
            <a:off x="5708810" y="-174038"/>
            <a:ext cx="6483189" cy="70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99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F43D-3F70-463C-A6BC-D95E56E4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8" y="484525"/>
            <a:ext cx="5565962" cy="7656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GENERAL INDUSTRY </a:t>
            </a:r>
            <a:br>
              <a:rPr lang="en-US" sz="3000" dirty="0">
                <a:latin typeface="Franklin Gothic Demi" panose="020B0703020102020204" pitchFamily="34" charset="0"/>
              </a:rPr>
            </a:br>
            <a:r>
              <a:rPr lang="en-US" sz="3000" dirty="0">
                <a:latin typeface="Franklin Gothic Demi" panose="020B0703020102020204" pitchFamily="34" charset="0"/>
              </a:rPr>
              <a:t>PRE-APPRENTICESHIP PROGRAM</a:t>
            </a:r>
            <a:br>
              <a:rPr lang="en-US" sz="3000" dirty="0">
                <a:latin typeface="Franklin Gothic Demi" panose="020B0703020102020204" pitchFamily="34" charset="0"/>
              </a:rPr>
            </a:br>
            <a:endParaRPr lang="en-US" sz="1300" dirty="0">
              <a:solidFill>
                <a:srgbClr val="FEA8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Picture 4" descr="A picture containing person, power saw, ground, tool&#10;&#10;Description automatically generated">
            <a:extLst>
              <a:ext uri="{FF2B5EF4-FFF2-40B4-BE49-F238E27FC236}">
                <a16:creationId xmlns:a16="http://schemas.microsoft.com/office/drawing/2014/main" id="{D921E888-B727-4558-B1EA-4B3F74E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26233"/>
          <a:stretch/>
        </p:blipFill>
        <p:spPr>
          <a:xfrm flipH="1">
            <a:off x="5736105" y="-10632"/>
            <a:ext cx="6555383" cy="68792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9C6F38-DCFC-481E-BE51-1B29BFE1D6A0}"/>
              </a:ext>
            </a:extLst>
          </p:cNvPr>
          <p:cNvSpPr/>
          <p:nvPr/>
        </p:nvSpPr>
        <p:spPr>
          <a:xfrm>
            <a:off x="16607" y="1828963"/>
            <a:ext cx="5540300" cy="32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087B9-EEB0-42A2-A9A8-5DDB2CC8D207}"/>
              </a:ext>
            </a:extLst>
          </p:cNvPr>
          <p:cNvSpPr txBox="1"/>
          <p:nvPr/>
        </p:nvSpPr>
        <p:spPr>
          <a:xfrm>
            <a:off x="3070864" y="1858227"/>
            <a:ext cx="24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7</a:t>
            </a:r>
            <a:r>
              <a:rPr lang="en-US" sz="1200" dirty="0"/>
              <a:t> </a:t>
            </a:r>
            <a:r>
              <a:rPr lang="en-US" sz="1200" b="1" dirty="0"/>
              <a:t>WEEKS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FDE706-BE4A-4E74-9755-34B0A597D96F}"/>
              </a:ext>
            </a:extLst>
          </p:cNvPr>
          <p:cNvSpPr/>
          <p:nvPr/>
        </p:nvSpPr>
        <p:spPr>
          <a:xfrm>
            <a:off x="170611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MON.</a:t>
            </a:r>
          </a:p>
          <a:p>
            <a:pPr algn="ctr"/>
            <a:endParaRPr lang="en-US" sz="700" b="1">
              <a:solidFill>
                <a:schemeClr val="tx1"/>
              </a:solidFill>
            </a:endParaRPr>
          </a:p>
          <a:p>
            <a:pPr algn="ctr"/>
            <a:r>
              <a:rPr lang="en-US" sz="110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 5:00PM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0E6D78-8D7C-45C6-B554-10CD0277C017}"/>
              </a:ext>
            </a:extLst>
          </p:cNvPr>
          <p:cNvSpPr/>
          <p:nvPr/>
        </p:nvSpPr>
        <p:spPr>
          <a:xfrm>
            <a:off x="1269520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TUES.</a:t>
            </a:r>
          </a:p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r>
              <a:rPr lang="en-US" sz="110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 5:00PM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84C777-B4E0-4FE4-9749-4F2639129A04}"/>
              </a:ext>
            </a:extLst>
          </p:cNvPr>
          <p:cNvSpPr/>
          <p:nvPr/>
        </p:nvSpPr>
        <p:spPr>
          <a:xfrm>
            <a:off x="2368429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WED.</a:t>
            </a:r>
          </a:p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r>
              <a:rPr lang="en-US" sz="110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 5:00PM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85B7E-92F6-48BE-8A40-090F023467A1}"/>
              </a:ext>
            </a:extLst>
          </p:cNvPr>
          <p:cNvSpPr/>
          <p:nvPr/>
        </p:nvSpPr>
        <p:spPr>
          <a:xfrm>
            <a:off x="3467338" y="2344066"/>
            <a:ext cx="932507" cy="900978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THURS.</a:t>
            </a:r>
          </a:p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r>
              <a:rPr lang="en-US" sz="1100">
                <a:solidFill>
                  <a:schemeClr val="tx1"/>
                </a:solidFill>
              </a:rPr>
              <a:t>8:00AM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 5:00PM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CBA907-E21A-43DD-B9C6-E413E15C840B}"/>
              </a:ext>
            </a:extLst>
          </p:cNvPr>
          <p:cNvSpPr/>
          <p:nvPr/>
        </p:nvSpPr>
        <p:spPr>
          <a:xfrm>
            <a:off x="4566247" y="2344066"/>
            <a:ext cx="932507" cy="900978"/>
          </a:xfrm>
          <a:prstGeom prst="rect">
            <a:avLst/>
          </a:prstGeom>
          <a:solidFill>
            <a:srgbClr val="454545"/>
          </a:solidFill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EA800"/>
                </a:solidFill>
              </a:rPr>
              <a:t>FRI.</a:t>
            </a:r>
          </a:p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Personal Development Day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2DA128-CCB0-46C7-B379-4128AF1EAB6F}"/>
              </a:ext>
            </a:extLst>
          </p:cNvPr>
          <p:cNvSpPr/>
          <p:nvPr/>
        </p:nvSpPr>
        <p:spPr>
          <a:xfrm>
            <a:off x="4679" y="3497033"/>
            <a:ext cx="5555836" cy="32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CURRICULUM SNAPSHOT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80EC4B-7808-4897-B5EB-7732790F9D25}"/>
              </a:ext>
            </a:extLst>
          </p:cNvPr>
          <p:cNvSpPr/>
          <p:nvPr/>
        </p:nvSpPr>
        <p:spPr>
          <a:xfrm>
            <a:off x="132379" y="4017584"/>
            <a:ext cx="1671386" cy="470947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NCCER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Core Curriculum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64ED0B-A5AA-4CD7-9511-50F9DD9A16B6}"/>
              </a:ext>
            </a:extLst>
          </p:cNvPr>
          <p:cNvSpPr/>
          <p:nvPr/>
        </p:nvSpPr>
        <p:spPr>
          <a:xfrm>
            <a:off x="1973909" y="4014533"/>
            <a:ext cx="1671386" cy="470947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OSHA 10hr General Industry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985B35-183A-4595-BEB3-BAF6E86C38FA}"/>
              </a:ext>
            </a:extLst>
          </p:cNvPr>
          <p:cNvSpPr/>
          <p:nvPr/>
        </p:nvSpPr>
        <p:spPr>
          <a:xfrm>
            <a:off x="3815439" y="4013381"/>
            <a:ext cx="1671386" cy="470947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Supplemental Curriculum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1393C6D-2B9D-4E5E-BFB8-CFCE60053C30}"/>
              </a:ext>
            </a:extLst>
          </p:cNvPr>
          <p:cNvCxnSpPr>
            <a:cxnSpLocks/>
          </p:cNvCxnSpPr>
          <p:nvPr/>
        </p:nvCxnSpPr>
        <p:spPr>
          <a:xfrm flipV="1">
            <a:off x="0" y="2148211"/>
            <a:ext cx="5554338" cy="2396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83A157-A08D-4B62-8B78-9ABABB15BF9C}"/>
              </a:ext>
            </a:extLst>
          </p:cNvPr>
          <p:cNvCxnSpPr>
            <a:cxnSpLocks/>
          </p:cNvCxnSpPr>
          <p:nvPr/>
        </p:nvCxnSpPr>
        <p:spPr>
          <a:xfrm>
            <a:off x="-5447" y="3818677"/>
            <a:ext cx="5547856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0D273D2-4D59-44FD-A235-4BD88809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" y="6425460"/>
            <a:ext cx="1736436" cy="4135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93E590-6EE7-4671-AF93-5966606CC64F}"/>
              </a:ext>
            </a:extLst>
          </p:cNvPr>
          <p:cNvSpPr/>
          <p:nvPr/>
        </p:nvSpPr>
        <p:spPr>
          <a:xfrm>
            <a:off x="-3002" y="4706185"/>
            <a:ext cx="5555836" cy="32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COVID-19 ADAPTATION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8169B5-4F95-40AA-A7B1-3A4A3A366C40}"/>
              </a:ext>
            </a:extLst>
          </p:cNvPr>
          <p:cNvCxnSpPr>
            <a:cxnSpLocks/>
          </p:cNvCxnSpPr>
          <p:nvPr/>
        </p:nvCxnSpPr>
        <p:spPr>
          <a:xfrm>
            <a:off x="-13128" y="5027829"/>
            <a:ext cx="5547856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7008F01-248C-488C-84BB-33EF1667DA17}"/>
              </a:ext>
            </a:extLst>
          </p:cNvPr>
          <p:cNvSpPr txBox="1"/>
          <p:nvPr/>
        </p:nvSpPr>
        <p:spPr>
          <a:xfrm>
            <a:off x="32068" y="5170831"/>
            <a:ext cx="6156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Hybrid class format</a:t>
            </a: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Limited class sizes</a:t>
            </a:r>
          </a:p>
        </p:txBody>
      </p:sp>
    </p:spTree>
    <p:extLst>
      <p:ext uri="{BB962C8B-B14F-4D97-AF65-F5344CB8AC3E}">
        <p14:creationId xmlns:p14="http://schemas.microsoft.com/office/powerpoint/2010/main" val="389707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11FBAE2-7DAB-4534-B4CA-8479CA351499}"/>
              </a:ext>
            </a:extLst>
          </p:cNvPr>
          <p:cNvSpPr txBox="1"/>
          <p:nvPr/>
        </p:nvSpPr>
        <p:spPr>
          <a:xfrm>
            <a:off x="249888" y="176814"/>
            <a:ext cx="6099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latin typeface="Franklin Gothic Demi" panose="020B0703020102020204" pitchFamily="34" charset="0"/>
              </a:rPr>
              <a:t>PARTNER TRAINING</a:t>
            </a:r>
            <a:endParaRPr lang="en-US" sz="44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C0FCD9-2937-473D-B0EA-A906D50C27D3}"/>
              </a:ext>
            </a:extLst>
          </p:cNvPr>
          <p:cNvCxnSpPr>
            <a:cxnSpLocks/>
          </p:cNvCxnSpPr>
          <p:nvPr/>
        </p:nvCxnSpPr>
        <p:spPr>
          <a:xfrm>
            <a:off x="0" y="946817"/>
            <a:ext cx="6432423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BD6C100-DC7C-4DE7-8B57-5D60B42D32A2}"/>
              </a:ext>
            </a:extLst>
          </p:cNvPr>
          <p:cNvSpPr/>
          <p:nvPr/>
        </p:nvSpPr>
        <p:spPr>
          <a:xfrm>
            <a:off x="333375" y="1351508"/>
            <a:ext cx="56926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Partnerships currently include MGCCC &amp; Ingalls Shipbuilding</a:t>
            </a: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Various craft training: Shipfitting, Welding, Pipefitting, Sheetmetal, Machinist, etc.</a:t>
            </a: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WinC provides supportive services, so women - who are mostly mothers - can participate in training</a:t>
            </a: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Schedules vary </a:t>
            </a: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8BCDE2-1D04-49C8-AC1B-D7C76F7C7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3" t="-166" r="24351"/>
          <a:stretch/>
        </p:blipFill>
        <p:spPr>
          <a:xfrm>
            <a:off x="6682310" y="-21900"/>
            <a:ext cx="5696712" cy="68799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9B215A-2EBD-4F60-B7F0-131783FC9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5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11FBAE2-7DAB-4534-B4CA-8479CA351499}"/>
              </a:ext>
            </a:extLst>
          </p:cNvPr>
          <p:cNvSpPr txBox="1"/>
          <p:nvPr/>
        </p:nvSpPr>
        <p:spPr>
          <a:xfrm>
            <a:off x="249888" y="176814"/>
            <a:ext cx="6323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latin typeface="Franklin Gothic Demi" panose="020B0703020102020204" pitchFamily="34" charset="0"/>
              </a:rPr>
              <a:t>ADVANCED LEADERSHIP</a:t>
            </a:r>
            <a:endParaRPr lang="en-US" sz="44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C0FCD9-2937-473D-B0EA-A906D50C27D3}"/>
              </a:ext>
            </a:extLst>
          </p:cNvPr>
          <p:cNvCxnSpPr>
            <a:cxnSpLocks/>
          </p:cNvCxnSpPr>
          <p:nvPr/>
        </p:nvCxnSpPr>
        <p:spPr>
          <a:xfrm>
            <a:off x="0" y="946817"/>
            <a:ext cx="6432423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BD6C100-DC7C-4DE7-8B57-5D60B42D32A2}"/>
              </a:ext>
            </a:extLst>
          </p:cNvPr>
          <p:cNvSpPr/>
          <p:nvPr/>
        </p:nvSpPr>
        <p:spPr>
          <a:xfrm>
            <a:off x="333375" y="1351508"/>
            <a:ext cx="569266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Offered to WinC General Industry graduates</a:t>
            </a:r>
          </a:p>
          <a:p>
            <a:pPr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Various advanced credentials may include: OSHA 30hr Construction/General Industry, additional Heavy Equipment Operator Cards, additional NCCER credentials</a:t>
            </a:r>
          </a:p>
          <a:p>
            <a:pPr>
              <a:buClr>
                <a:srgbClr val="FEA800"/>
              </a:buClr>
              <a:buSzPts val="1430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	</a:t>
            </a: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WinC provides supportive services, so women - who are mostly mothers - can participate in training</a:t>
            </a: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Schedules vary </a:t>
            </a: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F92A7-CF83-4AE6-9CF4-63E5FCE17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4" r="10878"/>
          <a:stretch/>
        </p:blipFill>
        <p:spPr>
          <a:xfrm>
            <a:off x="6499335" y="0"/>
            <a:ext cx="5692665" cy="6858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862C03-B00F-4635-B440-544BA1F91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0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0" y="946561"/>
            <a:ext cx="7174688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2E7A80-EBA7-4EE7-B643-4AC36F45B1C8}"/>
              </a:ext>
            </a:extLst>
          </p:cNvPr>
          <p:cNvSpPr/>
          <p:nvPr/>
        </p:nvSpPr>
        <p:spPr>
          <a:xfrm>
            <a:off x="333375" y="1351508"/>
            <a:ext cx="6841313" cy="500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Clr>
                <a:srgbClr val="FEA800"/>
              </a:buClr>
              <a:buSzPts val="156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18 years of age or older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FEA800"/>
              </a:buClr>
              <a:buSzPts val="1560"/>
              <a:buNone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0000"/>
              </a:lnSpc>
              <a:spcBef>
                <a:spcPts val="480"/>
              </a:spcBef>
              <a:buClr>
                <a:srgbClr val="FEA800"/>
              </a:buClr>
              <a:buSzPts val="156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Eligible to work in the United States</a:t>
            </a:r>
          </a:p>
          <a:p>
            <a:pPr marL="0" lvl="0" indent="0">
              <a:lnSpc>
                <a:spcPct val="100000"/>
              </a:lnSpc>
              <a:spcBef>
                <a:spcPts val="480"/>
              </a:spcBef>
              <a:buClr>
                <a:srgbClr val="FEA800"/>
              </a:buClr>
              <a:buSzPts val="1560"/>
              <a:buNone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0000"/>
              </a:lnSpc>
              <a:spcBef>
                <a:spcPts val="480"/>
              </a:spcBef>
              <a:buClr>
                <a:srgbClr val="FEA800"/>
              </a:buClr>
              <a:buSzPts val="156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Seeking a career in the trades; Willing and able to perform manual labor 8+ hours/day</a:t>
            </a:r>
          </a:p>
          <a:p>
            <a:pPr marL="342900" lvl="0" indent="-342900">
              <a:lnSpc>
                <a:spcPct val="100000"/>
              </a:lnSpc>
              <a:spcBef>
                <a:spcPts val="480"/>
              </a:spcBef>
              <a:buClr>
                <a:srgbClr val="FEA800"/>
              </a:buClr>
              <a:buSzPts val="156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0000"/>
              </a:lnSpc>
              <a:spcBef>
                <a:spcPts val="480"/>
              </a:spcBef>
              <a:buClr>
                <a:srgbClr val="FEA800"/>
              </a:buClr>
              <a:buSzPts val="156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Priority acceptance given to:</a:t>
            </a:r>
          </a:p>
          <a:p>
            <a:pPr marL="800100" lvl="1" indent="-342900">
              <a:spcBef>
                <a:spcPts val="480"/>
              </a:spcBef>
              <a:buClr>
                <a:srgbClr val="FEA800"/>
              </a:buClr>
              <a:buSzPts val="156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Individuals whose income is at or below 200% of the federal poverty level</a:t>
            </a:r>
          </a:p>
          <a:p>
            <a:pPr marL="800100" lvl="1" indent="-342900">
              <a:spcBef>
                <a:spcPts val="480"/>
              </a:spcBef>
              <a:buClr>
                <a:srgbClr val="FEA800"/>
              </a:buClr>
              <a:buSzPts val="156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Primary caregivers to a child 13-years-old or younger OR someone over 13 with a disability</a:t>
            </a:r>
          </a:p>
          <a:p>
            <a:pPr marL="800100" lvl="1" indent="-342900">
              <a:spcBef>
                <a:spcPts val="480"/>
              </a:spcBef>
              <a:buClr>
                <a:srgbClr val="FEA800"/>
              </a:buClr>
              <a:buSzPts val="156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333375" y="177120"/>
            <a:ext cx="10827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Demi" panose="020B0703020102020204" pitchFamily="34" charset="0"/>
              </a:rPr>
              <a:t>QUALIFICATIONS FOR WINC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A8793-FCDC-4873-B976-2E4909DF0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1"/>
          <a:stretch/>
        </p:blipFill>
        <p:spPr>
          <a:xfrm>
            <a:off x="7747131" y="1142597"/>
            <a:ext cx="3911467" cy="50134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BD39AC-CA3B-4E58-A8BE-7E2703847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3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9F6330-4A43-4291-915B-277471C00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907339"/>
              </p:ext>
            </p:extLst>
          </p:nvPr>
        </p:nvGraphicFramePr>
        <p:xfrm>
          <a:off x="429484" y="1615155"/>
          <a:ext cx="7154867" cy="4697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89165D-D2B1-487D-BA05-10E2C487FFAC}"/>
              </a:ext>
            </a:extLst>
          </p:cNvPr>
          <p:cNvSpPr txBox="1"/>
          <p:nvPr/>
        </p:nvSpPr>
        <p:spPr>
          <a:xfrm>
            <a:off x="84446" y="413013"/>
            <a:ext cx="6216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Franklin Gothic Demi" panose="020B0703020102020204" pitchFamily="34" charset="0"/>
              </a:rPr>
              <a:t>ENROLLMENT PROCESS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469FD-29E2-4370-AB4F-CEA22682565D}"/>
              </a:ext>
            </a:extLst>
          </p:cNvPr>
          <p:cNvCxnSpPr>
            <a:cxnSpLocks/>
          </p:cNvCxnSpPr>
          <p:nvPr/>
        </p:nvCxnSpPr>
        <p:spPr>
          <a:xfrm>
            <a:off x="0" y="1099144"/>
            <a:ext cx="6215270" cy="1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A41FD00-69C2-4588-AD08-7B37519A368B}"/>
              </a:ext>
            </a:extLst>
          </p:cNvPr>
          <p:cNvSpPr txBox="1"/>
          <p:nvPr/>
        </p:nvSpPr>
        <p:spPr>
          <a:xfrm>
            <a:off x="7432838" y="2736502"/>
            <a:ext cx="4238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latin typeface="Franklin Gothic Demi" panose="020B0703020102020204" pitchFamily="34" charset="0"/>
              </a:rPr>
              <a:t>Due to COVID-19, the WinC enrollment process is currently virtual</a:t>
            </a:r>
            <a:r>
              <a:rPr lang="en-US" sz="2400" i="1" dirty="0">
                <a:latin typeface="Franklin Gothic Demi" panose="020B0703020102020204" pitchFamily="34" charset="0"/>
              </a:rPr>
              <a:t>.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8809E0-5F45-4EDF-83C9-23224D90D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2" y="152174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6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B448-69E8-48A0-9C16-AB7EB33F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81" y="4260739"/>
            <a:ext cx="1614359" cy="2287937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0" y="946561"/>
            <a:ext cx="6543675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344008" y="270724"/>
            <a:ext cx="10827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Demi" panose="020B0703020102020204" pitchFamily="34" charset="0"/>
              </a:rPr>
              <a:t>SUCCESS &amp; PLACEMENT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3B160B3-037E-44DE-9CB7-A82091826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02911"/>
              </p:ext>
            </p:extLst>
          </p:nvPr>
        </p:nvGraphicFramePr>
        <p:xfrm>
          <a:off x="500657" y="1563770"/>
          <a:ext cx="11190685" cy="1183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513">
                  <a:extLst>
                    <a:ext uri="{9D8B030D-6E8A-4147-A177-3AD203B41FA5}">
                      <a16:colId xmlns:a16="http://schemas.microsoft.com/office/drawing/2014/main" val="2010827104"/>
                    </a:ext>
                  </a:extLst>
                </a:gridCol>
                <a:gridCol w="3687086">
                  <a:extLst>
                    <a:ext uri="{9D8B030D-6E8A-4147-A177-3AD203B41FA5}">
                      <a16:colId xmlns:a16="http://schemas.microsoft.com/office/drawing/2014/main" val="4281562387"/>
                    </a:ext>
                  </a:extLst>
                </a:gridCol>
                <a:gridCol w="3687086">
                  <a:extLst>
                    <a:ext uri="{9D8B030D-6E8A-4147-A177-3AD203B41FA5}">
                      <a16:colId xmlns:a16="http://schemas.microsoft.com/office/drawing/2014/main" val="1028504323"/>
                    </a:ext>
                  </a:extLst>
                </a:gridCol>
              </a:tblGrid>
              <a:tr h="48703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WOMEN GRADUATED: 700+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GRADUATION RATE: 78%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PLACEMENT RATE: 74%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367793"/>
                  </a:ext>
                </a:extLst>
              </a:tr>
              <a:tr h="696966">
                <a:tc gridSpan="3">
                  <a:txBody>
                    <a:bodyPr/>
                    <a:lstStyle/>
                    <a:p>
                      <a:pPr algn="ctr"/>
                      <a:endParaRPr lang="en-US" sz="5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GRADUATE OPPORTUNITIES: Ingalls Shipbuilding, VT Halter Marine, Bernhard MCC, IBEW (Electrical Union), UBC (Carpenter’s Union), Residential &amp; Commercial Contractors, Habitat for Humanity, Walmart &amp; Amazon Warehouses, Small Business Owners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38114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797C5C5-BE3A-465B-A531-D027ACC00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550" y="4663240"/>
            <a:ext cx="3100899" cy="1945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35E9F-1970-455F-BC92-C1A98750CD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48" r="14025" b="4991"/>
          <a:stretch/>
        </p:blipFill>
        <p:spPr>
          <a:xfrm>
            <a:off x="9965931" y="4260739"/>
            <a:ext cx="1618488" cy="2287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174827-6EDA-49E4-81AE-D6BE03A97F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71"/>
          <a:stretch/>
        </p:blipFill>
        <p:spPr>
          <a:xfrm>
            <a:off x="2604351" y="3253586"/>
            <a:ext cx="1614358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ECEE88-9BA2-4220-95BE-04D8375933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45" r="8286"/>
          <a:stretch/>
        </p:blipFill>
        <p:spPr>
          <a:xfrm>
            <a:off x="7996946" y="3253586"/>
            <a:ext cx="1618488" cy="2287938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9CCB78-0420-4BDA-9B8E-9273CABB7C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2" y="152174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5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82" y="333355"/>
            <a:ext cx="7555355" cy="2175929"/>
          </a:xfrm>
        </p:spPr>
        <p:txBody>
          <a:bodyPr>
            <a:noAutofit/>
          </a:bodyPr>
          <a:lstStyle/>
          <a:p>
            <a:pPr marL="0" indent="0">
              <a:buSzPct val="125000"/>
              <a:buNone/>
            </a:pPr>
            <a:r>
              <a:rPr lang="en-US" sz="3600" b="1" dirty="0">
                <a:solidFill>
                  <a:srgbClr val="FEA800"/>
                </a:solidFill>
              </a:rPr>
              <a:t>Women in Construction </a:t>
            </a:r>
            <a:r>
              <a:rPr lang="en-US" dirty="0"/>
              <a:t>is helping Mississippi to develop our workforce and meet employer needs in order to support economic growth and self-sufficiency. </a:t>
            </a:r>
          </a:p>
          <a:p>
            <a:pPr>
              <a:buSzPct val="125000"/>
              <a:buFont typeface="Wingdings" panose="05000000000000000000" pitchFamily="2" charset="2"/>
              <a:buChar char="§"/>
            </a:pPr>
            <a:endParaRPr lang="en-US" sz="2600" dirty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E2DCC8-9714-40BD-8B2A-837C488F3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  <p:pic>
        <p:nvPicPr>
          <p:cNvPr id="6" name="Picture 5" descr="A picture containing person, child, young, little&#10;&#10;Description automatically generated">
            <a:extLst>
              <a:ext uri="{FF2B5EF4-FFF2-40B4-BE49-F238E27FC236}">
                <a16:creationId xmlns:a16="http://schemas.microsoft.com/office/drawing/2014/main" id="{1B230375-F2BB-416F-A4F3-149A9FDDF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63" y="850604"/>
            <a:ext cx="5409437" cy="6007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33B7E-78E4-4194-9FE8-AC3687C24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7591" y="2161901"/>
            <a:ext cx="3923693" cy="58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5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A92A3DF3-D8FA-4C26-9E3A-F1D6F39A1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6176432" y="0"/>
            <a:ext cx="6015568" cy="3920034"/>
          </a:xfrm>
          <a:prstGeom prst="rect">
            <a:avLst/>
          </a:prstGeom>
        </p:spPr>
      </p:pic>
      <p:pic>
        <p:nvPicPr>
          <p:cNvPr id="2" name="Picture 2" descr="A group of people on a playground&#10;&#10;Description generated with very high confidence">
            <a:extLst>
              <a:ext uri="{FF2B5EF4-FFF2-40B4-BE49-F238E27FC236}">
                <a16:creationId xmlns:a16="http://schemas.microsoft.com/office/drawing/2014/main" id="{B7B162EF-9FC3-498F-9B65-18023A5D0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" r="1264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B39D9-2DF7-4D80-A9D3-4AE067AA1F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08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4583A6-A533-40E8-AA77-6FA4DDA9D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r="8989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05DFF-FFC2-435D-A046-1C92B992F77E}"/>
              </a:ext>
            </a:extLst>
          </p:cNvPr>
          <p:cNvSpPr/>
          <p:nvPr/>
        </p:nvSpPr>
        <p:spPr>
          <a:xfrm>
            <a:off x="6176432" y="3098042"/>
            <a:ext cx="2469724" cy="141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CCDAF-7A32-4A9B-8EA5-817A6D5ACD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r="9073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733800"/>
            <a:ext cx="2819400" cy="28288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B8489C-CF5C-4E3C-865E-67D730FF5039}"/>
              </a:ext>
            </a:extLst>
          </p:cNvPr>
          <p:cNvGrpSpPr/>
          <p:nvPr/>
        </p:nvGrpSpPr>
        <p:grpSpPr>
          <a:xfrm>
            <a:off x="-17596" y="0"/>
            <a:ext cx="11302380" cy="10430436"/>
            <a:chOff x="-17596" y="0"/>
            <a:chExt cx="11302380" cy="10430436"/>
          </a:xfrm>
        </p:grpSpPr>
        <p:pic>
          <p:nvPicPr>
            <p:cNvPr id="4" name="Picture 3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1659BA46-41DC-4952-B92A-3570601C4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596" y="0"/>
              <a:ext cx="6113596" cy="6877795"/>
            </a:xfrm>
            <a:prstGeom prst="rect">
              <a:avLst/>
            </a:prstGeom>
          </p:spPr>
        </p:pic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23D47D1-C535-4CAA-83EB-6C43E7744B42}"/>
                </a:ext>
              </a:extLst>
            </p:cNvPr>
            <p:cNvSpPr/>
            <p:nvPr/>
          </p:nvSpPr>
          <p:spPr>
            <a:xfrm rot="7146926">
              <a:off x="2747757" y="1893409"/>
              <a:ext cx="9211085" cy="786296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21374" y="1512957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+mj-lt"/>
              </a:rPr>
              <a:t>FOR MORE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14DF5-73CC-4338-A341-D2A2B292738B}"/>
              </a:ext>
            </a:extLst>
          </p:cNvPr>
          <p:cNvSpPr txBox="1"/>
          <p:nvPr/>
        </p:nvSpPr>
        <p:spPr>
          <a:xfrm>
            <a:off x="5364167" y="2365537"/>
            <a:ext cx="61628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CONTACT US:</a:t>
            </a:r>
          </a:p>
          <a:p>
            <a:r>
              <a:rPr lang="en-US" dirty="0"/>
              <a:t>Moore Community House - Women in Construction Program</a:t>
            </a:r>
          </a:p>
          <a:p>
            <a:r>
              <a:rPr lang="en-US" dirty="0"/>
              <a:t>684 Walker Street</a:t>
            </a:r>
          </a:p>
          <a:p>
            <a:r>
              <a:rPr lang="en-US" dirty="0"/>
              <a:t>Biloxi, MS 39530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www.moorecommunityhouse.org/winc</a:t>
            </a:r>
            <a:endParaRPr lang="en-US" dirty="0"/>
          </a:p>
          <a:p>
            <a:r>
              <a:rPr lang="en-US" dirty="0">
                <a:hlinkClick r:id="rId5"/>
              </a:rPr>
              <a:t>www.facebook.com/MCHWomeninConstruction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Carol Burnett| Executive Director</a:t>
            </a:r>
          </a:p>
          <a:p>
            <a:r>
              <a:rPr lang="en-US" dirty="0">
                <a:hlinkClick r:id="rId6"/>
              </a:rPr>
              <a:t>cburnett@moorecommunityhouse.org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Mazara| Program Director</a:t>
            </a:r>
          </a:p>
          <a:p>
            <a:r>
              <a:rPr lang="en-US" dirty="0">
                <a:hlinkClick r:id="rId7"/>
              </a:rPr>
              <a:t>ruth.winc@moorecommunityhouse.org</a:t>
            </a:r>
            <a:endParaRPr lang="en-US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994208-B163-4B98-BC01-4593B72FBD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2" y="152174"/>
            <a:ext cx="2457745" cy="58539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67E7DB-653C-4EE2-B9DF-754453FCA9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24" t="-25356" r="-1" b="1775"/>
          <a:stretch/>
        </p:blipFill>
        <p:spPr>
          <a:xfrm>
            <a:off x="10503435" y="5414684"/>
            <a:ext cx="1506077" cy="1147976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398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0" y="1099906"/>
            <a:ext cx="3737499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2E7A80-EBA7-4EE7-B643-4AC36F45B1C8}"/>
              </a:ext>
            </a:extLst>
          </p:cNvPr>
          <p:cNvSpPr/>
          <p:nvPr/>
        </p:nvSpPr>
        <p:spPr>
          <a:xfrm>
            <a:off x="533402" y="1453306"/>
            <a:ext cx="1155382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Program of Moore Community House (MCH) in East Biloxi</a:t>
            </a: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MCH has been serving families since 1924</a:t>
            </a: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MCH Early Head Start program serves pregnant women, infants, and toddlers up to 3 years old</a:t>
            </a: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MCH Women in Construction (WinC) trains women for high-wage, high-demand construction and skilled craft trade careers</a:t>
            </a: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333375" y="352843"/>
            <a:ext cx="3763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Demi" panose="020B0703020102020204" pitchFamily="34" charset="0"/>
              </a:rPr>
              <a:t>WHO WE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7F1E3-413A-4EA6-A890-C980FF359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796" y="4700348"/>
            <a:ext cx="5652574" cy="2157652"/>
          </a:xfrm>
          <a:prstGeom prst="rect">
            <a:avLst/>
          </a:prstGeom>
        </p:spPr>
      </p:pic>
      <p:pic>
        <p:nvPicPr>
          <p:cNvPr id="6" name="Picture 5" descr="A picture containing child, person, indoor, child&#10;&#10;Description automatically generated">
            <a:extLst>
              <a:ext uri="{FF2B5EF4-FFF2-40B4-BE49-F238E27FC236}">
                <a16:creationId xmlns:a16="http://schemas.microsoft.com/office/drawing/2014/main" id="{B2DDDD45-F04A-4633-9A9F-8BE48DD71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0348"/>
            <a:ext cx="3062797" cy="2157652"/>
          </a:xfrm>
          <a:prstGeom prst="rect">
            <a:avLst/>
          </a:prstGeom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68B5F542-12B5-4190-89D8-8A243F088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0" y="4700348"/>
            <a:ext cx="3476630" cy="2159313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6238A5-8301-4BA9-B609-6EA66E72F0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2" y="152174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-21266" y="947625"/>
            <a:ext cx="6347791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2E7A80-EBA7-4EE7-B643-4AC36F45B1C8}"/>
              </a:ext>
            </a:extLst>
          </p:cNvPr>
          <p:cNvSpPr/>
          <p:nvPr/>
        </p:nvSpPr>
        <p:spPr>
          <a:xfrm>
            <a:off x="312109" y="1418965"/>
            <a:ext cx="684131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 Mississippi, women make up half of the workforce, yet 2/3 of the minimum wage earners.</a:t>
            </a: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75% of single moms in Mississippi are in the workforce, but most are stuck in low-wage jobs, leaving families in poverty.</a:t>
            </a: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Higher paying work for women generally means non-traditional occupations in which women are drastically underrepresented, but better paid. </a:t>
            </a:r>
          </a:p>
          <a:p>
            <a:pPr lvl="0"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Moore Community House Women in Construction builds a pathway to trades careers for women.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312109" y="176056"/>
            <a:ext cx="10827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Demi" panose="020B0703020102020204" pitchFamily="34" charset="0"/>
              </a:rPr>
              <a:t>WOMEN IN MISSISSIPPI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942C2-E3A1-43FD-95D7-B4916091A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9901" y="0"/>
            <a:ext cx="4552099" cy="685799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D2A4A2-FB5B-4869-BF31-CE94826D4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2" y="250793"/>
            <a:ext cx="5739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/>
            <a:r>
              <a:rPr lang="en-US" sz="4400" dirty="0">
                <a:latin typeface="Franklin Gothic Demi" panose="020B0703020102020204" pitchFamily="34" charset="0"/>
              </a:rPr>
              <a:t>DEMOGRAPHICS OF WOMEN SERVED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2" y="1650913"/>
            <a:ext cx="5739319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8CDB00-3BD7-4C2E-84CC-7A174502A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43875"/>
              </p:ext>
            </p:extLst>
          </p:nvPr>
        </p:nvGraphicFramePr>
        <p:xfrm>
          <a:off x="477174" y="1848533"/>
          <a:ext cx="5262147" cy="4068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9872">
                  <a:extLst>
                    <a:ext uri="{9D8B030D-6E8A-4147-A177-3AD203B41FA5}">
                      <a16:colId xmlns:a16="http://schemas.microsoft.com/office/drawing/2014/main" val="2776493884"/>
                    </a:ext>
                  </a:extLst>
                </a:gridCol>
                <a:gridCol w="1602275">
                  <a:extLst>
                    <a:ext uri="{9D8B030D-6E8A-4147-A177-3AD203B41FA5}">
                      <a16:colId xmlns:a16="http://schemas.microsoft.com/office/drawing/2014/main" val="361012634"/>
                    </a:ext>
                  </a:extLst>
                </a:gridCol>
              </a:tblGrid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u="none" strike="noStrike" dirty="0">
                          <a:effectLst/>
                          <a:latin typeface="Franklin Gothic Medium" panose="020B0603020102020204" pitchFamily="34" charset="0"/>
                        </a:rPr>
                        <a:t>Black / African American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Franklin Gothic Medium" panose="020B0603020102020204" pitchFamily="34" charset="0"/>
                        </a:rPr>
                        <a:t>52.89%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A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711627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u="none" strike="noStrike" dirty="0">
                          <a:effectLst/>
                          <a:latin typeface="Franklin Gothic Medium" panose="020B0603020102020204" pitchFamily="34" charset="0"/>
                        </a:rPr>
                        <a:t>White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Franklin Gothic Medium" panose="020B0603020102020204" pitchFamily="34" charset="0"/>
                        </a:rPr>
                        <a:t>25.39%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480491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u="none" strike="noStrike" dirty="0">
                          <a:effectLst/>
                          <a:latin typeface="Franklin Gothic Medium" panose="020B0603020102020204" pitchFamily="34" charset="0"/>
                        </a:rPr>
                        <a:t>Hispanic / Latina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16.02%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A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983247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More than one race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3.15%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9766684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u="none" strike="noStrike" dirty="0">
                          <a:effectLst/>
                          <a:latin typeface="Franklin Gothic Medium" panose="020B0603020102020204" pitchFamily="34" charset="0"/>
                        </a:rPr>
                        <a:t>Did not Identify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1.31%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A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11549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American Indian / Native Alaskan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0.53%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104185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Asian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0.36%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A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98234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Native Hawaiian / Pacific Islander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0.35%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552938"/>
                  </a:ext>
                </a:extLst>
              </a:tr>
            </a:tbl>
          </a:graphicData>
        </a:graphic>
      </p:graphicFrame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4CE671-49FF-44BC-B005-C60918858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  <p:pic>
        <p:nvPicPr>
          <p:cNvPr id="8" name="Picture 7" descr="A picture containing person, table, window, indoor&#10;&#10;Description automatically generated">
            <a:extLst>
              <a:ext uri="{FF2B5EF4-FFF2-40B4-BE49-F238E27FC236}">
                <a16:creationId xmlns:a16="http://schemas.microsoft.com/office/drawing/2014/main" id="{225F8C00-1211-48A7-A0F0-C1F108FE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8"/>
          <a:stretch/>
        </p:blipFill>
        <p:spPr>
          <a:xfrm>
            <a:off x="6452680" y="0"/>
            <a:ext cx="5739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0A3B-9E16-4BD0-AF85-184AFFC97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33" y="415893"/>
            <a:ext cx="3616349" cy="64334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sz="4400" dirty="0">
                <a:latin typeface="Franklin Gothic Demi" panose="020B0703020102020204" pitchFamily="34" charset="0"/>
              </a:rPr>
              <a:t>OUR MISSION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5BBCBD-89E9-49CF-881C-692BCEDA8887}"/>
              </a:ext>
            </a:extLst>
          </p:cNvPr>
          <p:cNvSpPr/>
          <p:nvPr/>
        </p:nvSpPr>
        <p:spPr>
          <a:xfrm>
            <a:off x="464401" y="1300155"/>
            <a:ext cx="11071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 increase the earning power of women and strengthen their ability to provide for their families by equipping them with training and employability skills required for entering a non-traditional occupation, while also developing leadership skills.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5BC4FC-45DE-40DF-AFBA-24755ED834B0}"/>
              </a:ext>
            </a:extLst>
          </p:cNvPr>
          <p:cNvCxnSpPr>
            <a:cxnSpLocks/>
          </p:cNvCxnSpPr>
          <p:nvPr/>
        </p:nvCxnSpPr>
        <p:spPr>
          <a:xfrm>
            <a:off x="0" y="946817"/>
            <a:ext cx="3697341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AB9D06F0-7293-4A87-A630-AFECD8CD3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9"/>
          <a:stretch/>
        </p:blipFill>
        <p:spPr>
          <a:xfrm>
            <a:off x="0" y="2698372"/>
            <a:ext cx="12192000" cy="415962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6B02DE6-62C3-4FBE-A90C-AB918B6EC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2" y="152174"/>
            <a:ext cx="2457745" cy="5853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944542"/>
              </p:ext>
            </p:extLst>
          </p:nvPr>
        </p:nvGraphicFramePr>
        <p:xfrm>
          <a:off x="575932" y="2421990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-10633" y="1432184"/>
            <a:ext cx="3774558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-7870800" y="693738"/>
            <a:ext cx="1174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Franklin Gothic Demi" panose="020B0703020102020204" pitchFamily="34" charset="0"/>
              </a:rPr>
              <a:t>THE TRADES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D6C68-E6EB-4CD6-9F05-06BAEC6A6C8A}"/>
              </a:ext>
            </a:extLst>
          </p:cNvPr>
          <p:cNvSpPr txBox="1"/>
          <p:nvPr/>
        </p:nvSpPr>
        <p:spPr>
          <a:xfrm>
            <a:off x="234869" y="1812430"/>
            <a:ext cx="6389214" cy="4476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440"/>
              </a:spcBef>
              <a:buClr>
                <a:srgbClr val="FEA800"/>
              </a:buClr>
              <a:buSzPts val="143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Trade careers can include: </a:t>
            </a:r>
          </a:p>
          <a:p>
            <a:pPr lvl="1">
              <a:spcBef>
                <a:spcPts val="440"/>
              </a:spcBef>
              <a:buClr>
                <a:srgbClr val="FEA800"/>
              </a:buClr>
              <a:buSzPts val="1430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Electricians, Welders, Plumbers, Pipefitters, Carpenters, Laborers, Equipment Operators, 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Bricklayers, Painters, Ironworkers, Elevator Installers and Repairers, Safety Inspectors, Plant Operators, Lighting and Production for movie and music sets</a:t>
            </a:r>
          </a:p>
          <a:p>
            <a:pPr marL="800100" lvl="1" indent="-342900">
              <a:spcBef>
                <a:spcPts val="440"/>
              </a:spcBef>
              <a:buClr>
                <a:srgbClr val="FEA800"/>
              </a:buClr>
              <a:buSzPts val="1430"/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spcBef>
                <a:spcPts val="440"/>
              </a:spcBef>
              <a:buClr>
                <a:srgbClr val="FEA800"/>
              </a:buClr>
              <a:buSzPts val="1430"/>
              <a:buFont typeface="Wingdings" panose="05000000000000000000" pitchFamily="2" charset="2"/>
              <a:buChar char="§"/>
            </a:pPr>
            <a:r>
              <a:rPr lang="en-US" sz="2200" dirty="0">
                <a:ea typeface="Arial"/>
                <a:cs typeface="Arial"/>
                <a:sym typeface="Arial"/>
              </a:rPr>
              <a:t>These are just a few of the trade careers available; they all pay more than most traditional occupations for women and provide better benefits</a:t>
            </a:r>
          </a:p>
          <a:p>
            <a:pPr lvl="1">
              <a:lnSpc>
                <a:spcPct val="150000"/>
              </a:lnSpc>
              <a:spcBef>
                <a:spcPts val="440"/>
              </a:spcBef>
              <a:buClr>
                <a:srgbClr val="FEA800"/>
              </a:buClr>
              <a:buSzPts val="1430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4B55415-573B-4DBC-BE3E-62D3F3B1B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17335"/>
              </p:ext>
            </p:extLst>
          </p:nvPr>
        </p:nvGraphicFramePr>
        <p:xfrm>
          <a:off x="6965146" y="737168"/>
          <a:ext cx="4805514" cy="5383664"/>
        </p:xfrm>
        <a:graphic>
          <a:graphicData uri="http://schemas.openxmlformats.org/drawingml/2006/table">
            <a:tbl>
              <a:tblPr/>
              <a:tblGrid>
                <a:gridCol w="2994403">
                  <a:extLst>
                    <a:ext uri="{9D8B030D-6E8A-4147-A177-3AD203B41FA5}">
                      <a16:colId xmlns:a16="http://schemas.microsoft.com/office/drawing/2014/main" val="1604081616"/>
                    </a:ext>
                  </a:extLst>
                </a:gridCol>
                <a:gridCol w="1811111">
                  <a:extLst>
                    <a:ext uri="{9D8B030D-6E8A-4147-A177-3AD203B41FA5}">
                      <a16:colId xmlns:a16="http://schemas.microsoft.com/office/drawing/2014/main" val="2836100514"/>
                    </a:ext>
                  </a:extLst>
                </a:gridCol>
              </a:tblGrid>
              <a:tr h="67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Career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Starting Pay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89514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Welders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$19.00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3555930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Electricians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$22.68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7112131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Carpenters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$19.98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8063493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Cement Masons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$17.04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73887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Concrete Finishers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$17.04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122955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Technician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$19.76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389706"/>
                  </a:ext>
                </a:extLst>
              </a:tr>
              <a:tr h="672958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General Laborers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$12.17 hourly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908188"/>
                  </a:ext>
                </a:extLst>
              </a:tr>
            </a:tbl>
          </a:graphicData>
        </a:graphic>
      </p:graphicFrame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594DE8-1E25-458E-9DA9-BDAA6CB07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7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0" y="1060203"/>
            <a:ext cx="5557838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2E7A80-EBA7-4EE7-B643-4AC36F45B1C8}"/>
              </a:ext>
            </a:extLst>
          </p:cNvPr>
          <p:cNvSpPr/>
          <p:nvPr/>
        </p:nvSpPr>
        <p:spPr>
          <a:xfrm>
            <a:off x="258807" y="1152753"/>
            <a:ext cx="11674386" cy="280076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Classroom and hands-on curriculum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Nationally recognized, stackable credentials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Safety credentials 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endParaRPr lang="en-US" sz="2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Supplemental curriculum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Case management and supportive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107074" y="298656"/>
            <a:ext cx="5557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Franklin Gothic Demi" panose="020B0703020102020204" pitchFamily="34" charset="0"/>
              </a:rPr>
              <a:t>WHAT WINC OFFERS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529E9-960E-4066-A2D6-A62A46466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 b="6064"/>
          <a:stretch/>
        </p:blipFill>
        <p:spPr>
          <a:xfrm>
            <a:off x="0" y="3548074"/>
            <a:ext cx="5814519" cy="3309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E4DB19-9C6B-40D9-81D2-636FB6144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86" b="21470"/>
          <a:stretch/>
        </p:blipFill>
        <p:spPr>
          <a:xfrm>
            <a:off x="5814519" y="3548072"/>
            <a:ext cx="6377481" cy="330992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3412EB-640F-4F67-9369-51250367B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2" y="152174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24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CA13EF-6D72-43B9-B0AB-CC0A83740CD8}"/>
              </a:ext>
            </a:extLst>
          </p:cNvPr>
          <p:cNvGraphicFramePr/>
          <p:nvPr/>
        </p:nvGraphicFramePr>
        <p:xfrm>
          <a:off x="533402" y="2553137"/>
          <a:ext cx="3685307" cy="42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32C288-193D-47AF-B0A5-11CBB163623B}"/>
              </a:ext>
            </a:extLst>
          </p:cNvPr>
          <p:cNvCxnSpPr>
            <a:cxnSpLocks/>
          </p:cNvCxnSpPr>
          <p:nvPr/>
        </p:nvCxnSpPr>
        <p:spPr>
          <a:xfrm>
            <a:off x="0" y="1414240"/>
            <a:ext cx="6215270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2E7A80-EBA7-4EE7-B643-4AC36F45B1C8}"/>
              </a:ext>
            </a:extLst>
          </p:cNvPr>
          <p:cNvSpPr/>
          <p:nvPr/>
        </p:nvSpPr>
        <p:spPr>
          <a:xfrm>
            <a:off x="333375" y="1517784"/>
            <a:ext cx="8276097" cy="4337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Comprehensive Case Management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Stipend while enrolled 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Assistance with PPE, tools, gear required for training and/or</a:t>
            </a:r>
          </a:p>
          <a:p>
            <a:pPr lvl="0">
              <a:buClr>
                <a:srgbClr val="FEA800"/>
              </a:buClr>
              <a:buSzPts val="1430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     employment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Childcare</a:t>
            </a:r>
          </a:p>
          <a:p>
            <a:pPr marL="800100" lvl="1" indent="-342900">
              <a:buClr>
                <a:srgbClr val="FEA800"/>
              </a:buClr>
              <a:buSzPts val="143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Eligible participants of General Industry classes may receive up to 6 months of childcare assistance, as funding is available</a:t>
            </a:r>
          </a:p>
          <a:p>
            <a:pPr marL="34290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cs typeface="Arial"/>
                <a:sym typeface="Arial"/>
              </a:rPr>
              <a:t>Ongoing support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A6EF4-DE19-4201-B3CC-2820BB92D3FD}"/>
              </a:ext>
            </a:extLst>
          </p:cNvPr>
          <p:cNvSpPr txBox="1"/>
          <p:nvPr/>
        </p:nvSpPr>
        <p:spPr>
          <a:xfrm>
            <a:off x="0" y="644799"/>
            <a:ext cx="6215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Franklin Gothic Demi" panose="020B0703020102020204" pitchFamily="34" charset="0"/>
              </a:rPr>
              <a:t>SUPPORTIVE SERVICES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DAFEBFC-3ED2-49BE-B6E5-9D5BE127C9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3" t="226" b="3367"/>
          <a:stretch/>
        </p:blipFill>
        <p:spPr>
          <a:xfrm>
            <a:off x="8695864" y="0"/>
            <a:ext cx="3162761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5FB782-9E37-4F72-ABE2-3BAADA9D3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7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5BC4FC-45DE-40DF-AFBA-24755ED834B0}"/>
              </a:ext>
            </a:extLst>
          </p:cNvPr>
          <p:cNvCxnSpPr>
            <a:cxnSpLocks/>
          </p:cNvCxnSpPr>
          <p:nvPr/>
        </p:nvCxnSpPr>
        <p:spPr>
          <a:xfrm>
            <a:off x="0" y="1318956"/>
            <a:ext cx="4227443" cy="0"/>
          </a:xfrm>
          <a:prstGeom prst="line">
            <a:avLst/>
          </a:prstGeom>
          <a:ln w="28575">
            <a:solidFill>
              <a:srgbClr val="FEA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FEDA5C2-2F24-4117-9642-5BBD84F28E2B}"/>
              </a:ext>
            </a:extLst>
          </p:cNvPr>
          <p:cNvSpPr txBox="1"/>
          <p:nvPr/>
        </p:nvSpPr>
        <p:spPr>
          <a:xfrm>
            <a:off x="71220" y="611061"/>
            <a:ext cx="4227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4400" dirty="0">
                <a:latin typeface="Franklin Gothic Demi" panose="020B0703020102020204" pitchFamily="34" charset="0"/>
              </a:rPr>
              <a:t>WINC CLASSES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FD802B-C85B-4383-9440-0FDFDC1D5E16}"/>
              </a:ext>
            </a:extLst>
          </p:cNvPr>
          <p:cNvSpPr/>
          <p:nvPr/>
        </p:nvSpPr>
        <p:spPr>
          <a:xfrm>
            <a:off x="333375" y="1561774"/>
            <a:ext cx="4860933" cy="270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Women in Trades 101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General Industry Pre-apprenticeship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Approved Partner Training</a:t>
            </a:r>
          </a:p>
          <a:p>
            <a:pPr marL="342900" lvl="0" indent="-342900">
              <a:lnSpc>
                <a:spcPct val="200000"/>
              </a:lnSpc>
              <a:buClr>
                <a:srgbClr val="FEA800"/>
              </a:buClr>
              <a:buSzPts val="1430"/>
              <a:buFont typeface="Noto Sans Symbols"/>
              <a:buChar char="■"/>
            </a:pPr>
            <a:r>
              <a:rPr lang="en-US" sz="2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Advanced Leadership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201B5-4375-44AC-A02B-612D1BC41B47}"/>
              </a:ext>
            </a:extLst>
          </p:cNvPr>
          <p:cNvSpPr txBox="1"/>
          <p:nvPr/>
        </p:nvSpPr>
        <p:spPr>
          <a:xfrm>
            <a:off x="-71220" y="4722112"/>
            <a:ext cx="5194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Franklin Gothic Demi" panose="020B0703020102020204" pitchFamily="34" charset="0"/>
              </a:rPr>
              <a:t>All classes are offered at </a:t>
            </a:r>
          </a:p>
          <a:p>
            <a:pPr algn="ctr"/>
            <a:r>
              <a:rPr lang="en-US" sz="2200" i="1" dirty="0">
                <a:latin typeface="Franklin Gothic Demi" panose="020B0703020102020204" pitchFamily="34" charset="0"/>
              </a:rPr>
              <a:t>no cost to participants.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045B6-EF09-4AC8-B47A-000ABFD3C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6"/>
          <a:stretch/>
        </p:blipFill>
        <p:spPr>
          <a:xfrm>
            <a:off x="5194308" y="0"/>
            <a:ext cx="6997692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ED0F56-FEE9-40E4-9886-9D80C9262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2" y="6156056"/>
            <a:ext cx="2457745" cy="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17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9A54C58B9344B8B6F55EE5CB3741A" ma:contentTypeVersion="12" ma:contentTypeDescription="Create a new document." ma:contentTypeScope="" ma:versionID="ab4b47593f0c939d47498365d5fb228a">
  <xsd:schema xmlns:xsd="http://www.w3.org/2001/XMLSchema" xmlns:xs="http://www.w3.org/2001/XMLSchema" xmlns:p="http://schemas.microsoft.com/office/2006/metadata/properties" xmlns:ns2="dd457105-74fe-4159-95da-bb46532f2ed0" xmlns:ns3="8a18f081-532b-4e13-9964-101800b586ee" targetNamespace="http://schemas.microsoft.com/office/2006/metadata/properties" ma:root="true" ma:fieldsID="2e53b72654f4a4de67e88bf23112f5ca" ns2:_="" ns3:_="">
    <xsd:import namespace="dd457105-74fe-4159-95da-bb46532f2ed0"/>
    <xsd:import namespace="8a18f081-532b-4e13-9964-101800b586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57105-74fe-4159-95da-bb46532f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8f081-532b-4e13-9964-101800b586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18f081-532b-4e13-9964-101800b586ee">
      <UserInfo>
        <DisplayName>Marion Vincent</DisplayName>
        <AccountId>33</AccountId>
        <AccountType/>
      </UserInfo>
      <UserInfo>
        <DisplayName>Branden Forshee</DisplayName>
        <AccountId>6</AccountId>
        <AccountType/>
      </UserInfo>
      <UserInfo>
        <DisplayName>Jocelyn Bass</DisplayName>
        <AccountId>14</AccountId>
        <AccountType/>
      </UserInfo>
      <UserInfo>
        <DisplayName>Anne McWilliams</DisplayName>
        <AccountId>19</AccountId>
        <AccountType/>
      </UserInfo>
      <UserInfo>
        <DisplayName>Ethel Williams</DisplayName>
        <AccountId>22</AccountId>
        <AccountType/>
      </UserInfo>
      <UserInfo>
        <DisplayName>Carol Burnett</DisplayName>
        <AccountId>39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BE808E-84AC-411F-8445-2678B90A1E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B407F9-95D6-46A4-A8D5-5C55AC99C822}">
  <ds:schemaRefs>
    <ds:schemaRef ds:uri="8a18f081-532b-4e13-9964-101800b586ee"/>
    <ds:schemaRef ds:uri="dd457105-74fe-4159-95da-bb46532f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4B7DC9-36A2-4894-B356-C37E66700272}">
  <ds:schemaRefs>
    <ds:schemaRef ds:uri="8a18f081-532b-4e13-9964-101800b586ee"/>
    <ds:schemaRef ds:uri="c973a027-c676-434b-b742-83ff5d4763c9"/>
    <ds:schemaRef ds:uri="dafc8304-5764-4abc-b1a6-1a8bf89f80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6933</TotalTime>
  <Words>881</Words>
  <Application>Microsoft Office PowerPoint</Application>
  <PresentationFormat>Widescreen</PresentationFormat>
  <Paragraphs>221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Courier New</vt:lpstr>
      <vt:lpstr>Franklin Gothic Demi</vt:lpstr>
      <vt:lpstr>Franklin Gothic Heavy</vt:lpstr>
      <vt:lpstr>Franklin Gothic Medium</vt:lpstr>
      <vt:lpstr>Noto Sans Symbols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WOMEN IN TRADES 101</vt:lpstr>
      <vt:lpstr>GENERAL INDUSTRY  PRE-APPRENTICESHIP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Mazara</dc:creator>
  <cp:lastModifiedBy>Branden Forshee</cp:lastModifiedBy>
  <cp:revision>8</cp:revision>
  <dcterms:created xsi:type="dcterms:W3CDTF">2020-01-27T22:06:32Z</dcterms:created>
  <dcterms:modified xsi:type="dcterms:W3CDTF">2021-04-15T18:53:44Z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0x010100BC79A54C58B9344B8B6F55EE5CB3741A</vt:lpwstr>
  </property>
</Properties>
</file>